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27" r:id="rId3"/>
    <p:sldId id="264" r:id="rId4"/>
    <p:sldId id="266" r:id="rId5"/>
    <p:sldId id="268" r:id="rId6"/>
    <p:sldId id="270" r:id="rId7"/>
    <p:sldId id="329" r:id="rId8"/>
    <p:sldId id="273" r:id="rId9"/>
    <p:sldId id="274" r:id="rId10"/>
    <p:sldId id="275" r:id="rId11"/>
    <p:sldId id="328" r:id="rId12"/>
    <p:sldId id="272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5" r:id="rId28"/>
    <p:sldId id="292" r:id="rId29"/>
    <p:sldId id="293" r:id="rId30"/>
    <p:sldId id="294" r:id="rId31"/>
    <p:sldId id="325" r:id="rId32"/>
    <p:sldId id="33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34189-FF56-44E2-BB03-2A4E1E92BF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35CF81-C969-4B51-AAB1-860BF59F57EF}">
      <dgm:prSet phldrT="[Text]"/>
      <dgm:spPr/>
      <dgm:t>
        <a:bodyPr/>
        <a:lstStyle/>
        <a:p>
          <a:r>
            <a:rPr lang="en-US" dirty="0"/>
            <a:t>Level of altitude</a:t>
          </a:r>
          <a:endParaRPr lang="en-GB" dirty="0"/>
        </a:p>
      </dgm:t>
    </dgm:pt>
    <dgm:pt modelId="{6458AB54-85C6-443B-B810-FA7C4BE9309E}" type="parTrans" cxnId="{CCF26FF3-C5AC-4D7B-82BA-DD59A4B2DD7E}">
      <dgm:prSet/>
      <dgm:spPr/>
      <dgm:t>
        <a:bodyPr/>
        <a:lstStyle/>
        <a:p>
          <a:endParaRPr lang="en-GB"/>
        </a:p>
      </dgm:t>
    </dgm:pt>
    <dgm:pt modelId="{4FAB88E0-47FF-4FD9-B7E9-AFE544ED4694}" type="sibTrans" cxnId="{CCF26FF3-C5AC-4D7B-82BA-DD59A4B2DD7E}">
      <dgm:prSet/>
      <dgm:spPr/>
      <dgm:t>
        <a:bodyPr/>
        <a:lstStyle/>
        <a:p>
          <a:endParaRPr lang="en-GB"/>
        </a:p>
      </dgm:t>
    </dgm:pt>
    <dgm:pt modelId="{84CAB178-ABB7-42B6-9307-660E49885A6B}">
      <dgm:prSet phldrT="[Text]"/>
      <dgm:spPr/>
      <dgm:t>
        <a:bodyPr/>
        <a:lstStyle/>
        <a:p>
          <a:r>
            <a:rPr lang="en-US" dirty="0"/>
            <a:t>Rate at which hypoxia </a:t>
          </a:r>
          <a:endParaRPr lang="en-GB" dirty="0"/>
        </a:p>
      </dgm:t>
    </dgm:pt>
    <dgm:pt modelId="{8E04DD01-2A12-42D1-A5CC-956332BB1076}" type="parTrans" cxnId="{3509EB13-3E41-4FA3-A63F-CDD114E5E939}">
      <dgm:prSet/>
      <dgm:spPr/>
      <dgm:t>
        <a:bodyPr/>
        <a:lstStyle/>
        <a:p>
          <a:endParaRPr lang="en-GB"/>
        </a:p>
      </dgm:t>
    </dgm:pt>
    <dgm:pt modelId="{90AEC4A6-2753-4D9A-BE20-BA2EE539504A}" type="sibTrans" cxnId="{3509EB13-3E41-4FA3-A63F-CDD114E5E939}">
      <dgm:prSet/>
      <dgm:spPr/>
      <dgm:t>
        <a:bodyPr/>
        <a:lstStyle/>
        <a:p>
          <a:endParaRPr lang="en-GB"/>
        </a:p>
      </dgm:t>
    </dgm:pt>
    <dgm:pt modelId="{16F0EBA8-7790-4C33-AE6C-7D7EB872EAD2}">
      <dgm:prSet phldrT="[Text]"/>
      <dgm:spPr/>
      <dgm:t>
        <a:bodyPr/>
        <a:lstStyle/>
        <a:p>
          <a:r>
            <a:rPr lang="en-US" dirty="0"/>
            <a:t>Duration of exposure to hypoxia</a:t>
          </a:r>
          <a:endParaRPr lang="en-GB" dirty="0"/>
        </a:p>
      </dgm:t>
    </dgm:pt>
    <dgm:pt modelId="{D72959D3-E598-4C32-B468-743AEBC00778}" type="parTrans" cxnId="{E4F26EFD-A6F0-4480-A0BB-2022CC1DBDE9}">
      <dgm:prSet/>
      <dgm:spPr/>
      <dgm:t>
        <a:bodyPr/>
        <a:lstStyle/>
        <a:p>
          <a:endParaRPr lang="en-GB"/>
        </a:p>
      </dgm:t>
    </dgm:pt>
    <dgm:pt modelId="{8C0CFC4B-409C-45BD-8B94-D7100BA2CDBE}" type="sibTrans" cxnId="{E4F26EFD-A6F0-4480-A0BB-2022CC1DBDE9}">
      <dgm:prSet/>
      <dgm:spPr/>
      <dgm:t>
        <a:bodyPr/>
        <a:lstStyle/>
        <a:p>
          <a:endParaRPr lang="en-GB"/>
        </a:p>
      </dgm:t>
    </dgm:pt>
    <dgm:pt modelId="{A342DA17-3039-4D84-BF65-6BCBBB911DBE}" type="pres">
      <dgm:prSet presAssocID="{00B34189-FF56-44E2-BB03-2A4E1E92BFE8}" presName="linear" presStyleCnt="0">
        <dgm:presLayoutVars>
          <dgm:dir/>
          <dgm:animLvl val="lvl"/>
          <dgm:resizeHandles val="exact"/>
        </dgm:presLayoutVars>
      </dgm:prSet>
      <dgm:spPr/>
    </dgm:pt>
    <dgm:pt modelId="{64240FA5-1346-4C02-9F10-973B14F9F51A}" type="pres">
      <dgm:prSet presAssocID="{4835CF81-C969-4B51-AAB1-860BF59F57EF}" presName="parentLin" presStyleCnt="0"/>
      <dgm:spPr/>
    </dgm:pt>
    <dgm:pt modelId="{7374FB16-B5ED-4EE1-9E84-6FD06F73273F}" type="pres">
      <dgm:prSet presAssocID="{4835CF81-C969-4B51-AAB1-860BF59F57EF}" presName="parentLeftMargin" presStyleLbl="node1" presStyleIdx="0" presStyleCnt="3"/>
      <dgm:spPr/>
    </dgm:pt>
    <dgm:pt modelId="{DAC7257C-0B15-4B0B-941D-997951BB13E9}" type="pres">
      <dgm:prSet presAssocID="{4835CF81-C969-4B51-AAB1-860BF59F57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9DEFCB-7E71-4DB0-A273-83E4556E92D6}" type="pres">
      <dgm:prSet presAssocID="{4835CF81-C969-4B51-AAB1-860BF59F57EF}" presName="negativeSpace" presStyleCnt="0"/>
      <dgm:spPr/>
    </dgm:pt>
    <dgm:pt modelId="{29F46B1A-307D-43C5-B450-A22DCDD043B1}" type="pres">
      <dgm:prSet presAssocID="{4835CF81-C969-4B51-AAB1-860BF59F57EF}" presName="childText" presStyleLbl="conFgAcc1" presStyleIdx="0" presStyleCnt="3">
        <dgm:presLayoutVars>
          <dgm:bulletEnabled val="1"/>
        </dgm:presLayoutVars>
      </dgm:prSet>
      <dgm:spPr/>
    </dgm:pt>
    <dgm:pt modelId="{07B3F8CC-B141-4859-B788-8C78D447A206}" type="pres">
      <dgm:prSet presAssocID="{4FAB88E0-47FF-4FD9-B7E9-AFE544ED4694}" presName="spaceBetweenRectangles" presStyleCnt="0"/>
      <dgm:spPr/>
    </dgm:pt>
    <dgm:pt modelId="{A2D79655-44A6-4CE6-8B03-E5C5C8F4B506}" type="pres">
      <dgm:prSet presAssocID="{84CAB178-ABB7-42B6-9307-660E49885A6B}" presName="parentLin" presStyleCnt="0"/>
      <dgm:spPr/>
    </dgm:pt>
    <dgm:pt modelId="{427D7135-E23C-4D13-BFD7-D6A62F7B12CB}" type="pres">
      <dgm:prSet presAssocID="{84CAB178-ABB7-42B6-9307-660E49885A6B}" presName="parentLeftMargin" presStyleLbl="node1" presStyleIdx="0" presStyleCnt="3"/>
      <dgm:spPr/>
    </dgm:pt>
    <dgm:pt modelId="{7660A300-3553-4B44-B4F2-068DB3391AAB}" type="pres">
      <dgm:prSet presAssocID="{84CAB178-ABB7-42B6-9307-660E49885A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9EF1E5-C854-4C63-A40E-87BE2A4BE960}" type="pres">
      <dgm:prSet presAssocID="{84CAB178-ABB7-42B6-9307-660E49885A6B}" presName="negativeSpace" presStyleCnt="0"/>
      <dgm:spPr/>
    </dgm:pt>
    <dgm:pt modelId="{DAA8D80B-08B3-4400-AD08-ADEA3D12A7D9}" type="pres">
      <dgm:prSet presAssocID="{84CAB178-ABB7-42B6-9307-660E49885A6B}" presName="childText" presStyleLbl="conFgAcc1" presStyleIdx="1" presStyleCnt="3">
        <dgm:presLayoutVars>
          <dgm:bulletEnabled val="1"/>
        </dgm:presLayoutVars>
      </dgm:prSet>
      <dgm:spPr/>
    </dgm:pt>
    <dgm:pt modelId="{B12B0558-B917-4383-B85F-22FF16C1BB1F}" type="pres">
      <dgm:prSet presAssocID="{90AEC4A6-2753-4D9A-BE20-BA2EE539504A}" presName="spaceBetweenRectangles" presStyleCnt="0"/>
      <dgm:spPr/>
    </dgm:pt>
    <dgm:pt modelId="{E4EBD379-BF03-4199-9263-C5A4DD92FE28}" type="pres">
      <dgm:prSet presAssocID="{16F0EBA8-7790-4C33-AE6C-7D7EB872EAD2}" presName="parentLin" presStyleCnt="0"/>
      <dgm:spPr/>
    </dgm:pt>
    <dgm:pt modelId="{49227899-5869-496F-8E67-87D67E2FF8DD}" type="pres">
      <dgm:prSet presAssocID="{16F0EBA8-7790-4C33-AE6C-7D7EB872EAD2}" presName="parentLeftMargin" presStyleLbl="node1" presStyleIdx="1" presStyleCnt="3"/>
      <dgm:spPr/>
    </dgm:pt>
    <dgm:pt modelId="{2732E001-3F92-4786-94B5-F673BFBF9D04}" type="pres">
      <dgm:prSet presAssocID="{16F0EBA8-7790-4C33-AE6C-7D7EB872EAD2}" presName="parentText" presStyleLbl="node1" presStyleIdx="2" presStyleCnt="3" custLinFactNeighborX="5324">
        <dgm:presLayoutVars>
          <dgm:chMax val="0"/>
          <dgm:bulletEnabled val="1"/>
        </dgm:presLayoutVars>
      </dgm:prSet>
      <dgm:spPr/>
    </dgm:pt>
    <dgm:pt modelId="{40356510-DA7A-4637-9409-B29BF677FA09}" type="pres">
      <dgm:prSet presAssocID="{16F0EBA8-7790-4C33-AE6C-7D7EB872EAD2}" presName="negativeSpace" presStyleCnt="0"/>
      <dgm:spPr/>
    </dgm:pt>
    <dgm:pt modelId="{ECB98BD7-16FA-4DA1-A2A6-C728ACACD4FC}" type="pres">
      <dgm:prSet presAssocID="{16F0EBA8-7790-4C33-AE6C-7D7EB872EA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A49C04-7B9C-4958-BB4F-549EF50B4172}" type="presOf" srcId="{4835CF81-C969-4B51-AAB1-860BF59F57EF}" destId="{DAC7257C-0B15-4B0B-941D-997951BB13E9}" srcOrd="1" destOrd="0" presId="urn:microsoft.com/office/officeart/2005/8/layout/list1"/>
    <dgm:cxn modelId="{3509EB13-3E41-4FA3-A63F-CDD114E5E939}" srcId="{00B34189-FF56-44E2-BB03-2A4E1E92BFE8}" destId="{84CAB178-ABB7-42B6-9307-660E49885A6B}" srcOrd="1" destOrd="0" parTransId="{8E04DD01-2A12-42D1-A5CC-956332BB1076}" sibTransId="{90AEC4A6-2753-4D9A-BE20-BA2EE539504A}"/>
    <dgm:cxn modelId="{02DA6215-7055-4D17-A9DD-B15D28BD4B1E}" type="presOf" srcId="{16F0EBA8-7790-4C33-AE6C-7D7EB872EAD2}" destId="{49227899-5869-496F-8E67-87D67E2FF8DD}" srcOrd="0" destOrd="0" presId="urn:microsoft.com/office/officeart/2005/8/layout/list1"/>
    <dgm:cxn modelId="{04DFDD2E-29D2-48F7-9546-EEB943F35B07}" type="presOf" srcId="{16F0EBA8-7790-4C33-AE6C-7D7EB872EAD2}" destId="{2732E001-3F92-4786-94B5-F673BFBF9D04}" srcOrd="1" destOrd="0" presId="urn:microsoft.com/office/officeart/2005/8/layout/list1"/>
    <dgm:cxn modelId="{78912895-9FA6-4953-A948-BBFCA92170F7}" type="presOf" srcId="{4835CF81-C969-4B51-AAB1-860BF59F57EF}" destId="{7374FB16-B5ED-4EE1-9E84-6FD06F73273F}" srcOrd="0" destOrd="0" presId="urn:microsoft.com/office/officeart/2005/8/layout/list1"/>
    <dgm:cxn modelId="{367C62AB-70E9-4EA0-AF0D-36300EC79700}" type="presOf" srcId="{84CAB178-ABB7-42B6-9307-660E49885A6B}" destId="{7660A300-3553-4B44-B4F2-068DB3391AAB}" srcOrd="1" destOrd="0" presId="urn:microsoft.com/office/officeart/2005/8/layout/list1"/>
    <dgm:cxn modelId="{B185A1E0-24F5-4757-83B4-EC39A9FC6CE0}" type="presOf" srcId="{00B34189-FF56-44E2-BB03-2A4E1E92BFE8}" destId="{A342DA17-3039-4D84-BF65-6BCBBB911DBE}" srcOrd="0" destOrd="0" presId="urn:microsoft.com/office/officeart/2005/8/layout/list1"/>
    <dgm:cxn modelId="{1FC481EC-6CFF-42E0-AED3-7A1FB069B657}" type="presOf" srcId="{84CAB178-ABB7-42B6-9307-660E49885A6B}" destId="{427D7135-E23C-4D13-BFD7-D6A62F7B12CB}" srcOrd="0" destOrd="0" presId="urn:microsoft.com/office/officeart/2005/8/layout/list1"/>
    <dgm:cxn modelId="{CCF26FF3-C5AC-4D7B-82BA-DD59A4B2DD7E}" srcId="{00B34189-FF56-44E2-BB03-2A4E1E92BFE8}" destId="{4835CF81-C969-4B51-AAB1-860BF59F57EF}" srcOrd="0" destOrd="0" parTransId="{6458AB54-85C6-443B-B810-FA7C4BE9309E}" sibTransId="{4FAB88E0-47FF-4FD9-B7E9-AFE544ED4694}"/>
    <dgm:cxn modelId="{E4F26EFD-A6F0-4480-A0BB-2022CC1DBDE9}" srcId="{00B34189-FF56-44E2-BB03-2A4E1E92BFE8}" destId="{16F0EBA8-7790-4C33-AE6C-7D7EB872EAD2}" srcOrd="2" destOrd="0" parTransId="{D72959D3-E598-4C32-B468-743AEBC00778}" sibTransId="{8C0CFC4B-409C-45BD-8B94-D7100BA2CDBE}"/>
    <dgm:cxn modelId="{DA9D6A0D-F611-413A-84A1-0377ABB37173}" type="presParOf" srcId="{A342DA17-3039-4D84-BF65-6BCBBB911DBE}" destId="{64240FA5-1346-4C02-9F10-973B14F9F51A}" srcOrd="0" destOrd="0" presId="urn:microsoft.com/office/officeart/2005/8/layout/list1"/>
    <dgm:cxn modelId="{6E92C146-3E9E-453F-AE1F-95AB97682DEA}" type="presParOf" srcId="{64240FA5-1346-4C02-9F10-973B14F9F51A}" destId="{7374FB16-B5ED-4EE1-9E84-6FD06F73273F}" srcOrd="0" destOrd="0" presId="urn:microsoft.com/office/officeart/2005/8/layout/list1"/>
    <dgm:cxn modelId="{603F16D6-8362-4067-9069-52E95B320B10}" type="presParOf" srcId="{64240FA5-1346-4C02-9F10-973B14F9F51A}" destId="{DAC7257C-0B15-4B0B-941D-997951BB13E9}" srcOrd="1" destOrd="0" presId="urn:microsoft.com/office/officeart/2005/8/layout/list1"/>
    <dgm:cxn modelId="{0F5B5ECB-595C-4B6B-BE67-C986B19827AA}" type="presParOf" srcId="{A342DA17-3039-4D84-BF65-6BCBBB911DBE}" destId="{169DEFCB-7E71-4DB0-A273-83E4556E92D6}" srcOrd="1" destOrd="0" presId="urn:microsoft.com/office/officeart/2005/8/layout/list1"/>
    <dgm:cxn modelId="{D37162EB-D326-4C28-AE31-88DDCBE1D7E7}" type="presParOf" srcId="{A342DA17-3039-4D84-BF65-6BCBBB911DBE}" destId="{29F46B1A-307D-43C5-B450-A22DCDD043B1}" srcOrd="2" destOrd="0" presId="urn:microsoft.com/office/officeart/2005/8/layout/list1"/>
    <dgm:cxn modelId="{A8B8C97A-EF18-4B29-9FC1-2FE65877501D}" type="presParOf" srcId="{A342DA17-3039-4D84-BF65-6BCBBB911DBE}" destId="{07B3F8CC-B141-4859-B788-8C78D447A206}" srcOrd="3" destOrd="0" presId="urn:microsoft.com/office/officeart/2005/8/layout/list1"/>
    <dgm:cxn modelId="{4450BB4B-E96A-4A38-8DB8-8C0EB4195213}" type="presParOf" srcId="{A342DA17-3039-4D84-BF65-6BCBBB911DBE}" destId="{A2D79655-44A6-4CE6-8B03-E5C5C8F4B506}" srcOrd="4" destOrd="0" presId="urn:microsoft.com/office/officeart/2005/8/layout/list1"/>
    <dgm:cxn modelId="{C1348FCF-9232-436F-A4FF-5E08BFE4BAC1}" type="presParOf" srcId="{A2D79655-44A6-4CE6-8B03-E5C5C8F4B506}" destId="{427D7135-E23C-4D13-BFD7-D6A62F7B12CB}" srcOrd="0" destOrd="0" presId="urn:microsoft.com/office/officeart/2005/8/layout/list1"/>
    <dgm:cxn modelId="{55838A62-F2AD-4947-BD80-5AD14AEBE643}" type="presParOf" srcId="{A2D79655-44A6-4CE6-8B03-E5C5C8F4B506}" destId="{7660A300-3553-4B44-B4F2-068DB3391AAB}" srcOrd="1" destOrd="0" presId="urn:microsoft.com/office/officeart/2005/8/layout/list1"/>
    <dgm:cxn modelId="{50995538-2C65-4440-95B2-858486350E87}" type="presParOf" srcId="{A342DA17-3039-4D84-BF65-6BCBBB911DBE}" destId="{5D9EF1E5-C854-4C63-A40E-87BE2A4BE960}" srcOrd="5" destOrd="0" presId="urn:microsoft.com/office/officeart/2005/8/layout/list1"/>
    <dgm:cxn modelId="{9771F52B-8027-4FF2-97C3-86941D56D3B8}" type="presParOf" srcId="{A342DA17-3039-4D84-BF65-6BCBBB911DBE}" destId="{DAA8D80B-08B3-4400-AD08-ADEA3D12A7D9}" srcOrd="6" destOrd="0" presId="urn:microsoft.com/office/officeart/2005/8/layout/list1"/>
    <dgm:cxn modelId="{E5383E65-5A87-4A24-8BEA-6BA216F28823}" type="presParOf" srcId="{A342DA17-3039-4D84-BF65-6BCBBB911DBE}" destId="{B12B0558-B917-4383-B85F-22FF16C1BB1F}" srcOrd="7" destOrd="0" presId="urn:microsoft.com/office/officeart/2005/8/layout/list1"/>
    <dgm:cxn modelId="{422ADDEA-490F-42B3-A6CF-D01FE235D9EC}" type="presParOf" srcId="{A342DA17-3039-4D84-BF65-6BCBBB911DBE}" destId="{E4EBD379-BF03-4199-9263-C5A4DD92FE28}" srcOrd="8" destOrd="0" presId="urn:microsoft.com/office/officeart/2005/8/layout/list1"/>
    <dgm:cxn modelId="{4C3E22D4-BEC4-401B-92F7-6B906BFE69E4}" type="presParOf" srcId="{E4EBD379-BF03-4199-9263-C5A4DD92FE28}" destId="{49227899-5869-496F-8E67-87D67E2FF8DD}" srcOrd="0" destOrd="0" presId="urn:microsoft.com/office/officeart/2005/8/layout/list1"/>
    <dgm:cxn modelId="{FB7DBFD9-F050-41E3-B8E0-7A814645AD95}" type="presParOf" srcId="{E4EBD379-BF03-4199-9263-C5A4DD92FE28}" destId="{2732E001-3F92-4786-94B5-F673BFBF9D04}" srcOrd="1" destOrd="0" presId="urn:microsoft.com/office/officeart/2005/8/layout/list1"/>
    <dgm:cxn modelId="{277F31A6-01B3-4AD0-9196-8842889FE380}" type="presParOf" srcId="{A342DA17-3039-4D84-BF65-6BCBBB911DBE}" destId="{40356510-DA7A-4637-9409-B29BF677FA09}" srcOrd="9" destOrd="0" presId="urn:microsoft.com/office/officeart/2005/8/layout/list1"/>
    <dgm:cxn modelId="{1F02870E-239C-4EC9-8D72-305DC2908F34}" type="presParOf" srcId="{A342DA17-3039-4D84-BF65-6BCBBB911DBE}" destId="{ECB98BD7-16FA-4DA1-A2A6-C728ACACD4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406C0-58A9-4259-ADF7-082223487E0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2554CC-E22B-4D17-B19F-86ECD992D596}">
      <dgm:prSet phldrT="[Text]" custT="1"/>
      <dgm:spPr/>
      <dgm:t>
        <a:bodyPr/>
        <a:lstStyle/>
        <a:p>
          <a:r>
            <a:rPr lang="en-US" sz="2000" dirty="0"/>
            <a:t>23,000ft</a:t>
          </a:r>
        </a:p>
        <a:p>
          <a:r>
            <a:rPr lang="en-US" sz="2000" dirty="0"/>
            <a:t>Coma, death</a:t>
          </a:r>
        </a:p>
      </dgm:t>
    </dgm:pt>
    <dgm:pt modelId="{08E24588-8BE2-46D9-A198-0F9570B6B99E}" type="parTrans" cxnId="{BEFBBD25-C232-4D33-9223-0B575EB636D6}">
      <dgm:prSet/>
      <dgm:spPr/>
      <dgm:t>
        <a:bodyPr/>
        <a:lstStyle/>
        <a:p>
          <a:endParaRPr lang="en-GB"/>
        </a:p>
      </dgm:t>
    </dgm:pt>
    <dgm:pt modelId="{F1A5EA41-CC45-4878-A0A1-FA6BD59FA4D1}" type="sibTrans" cxnId="{BEFBBD25-C232-4D33-9223-0B575EB636D6}">
      <dgm:prSet/>
      <dgm:spPr/>
      <dgm:t>
        <a:bodyPr/>
        <a:lstStyle/>
        <a:p>
          <a:endParaRPr lang="en-GB"/>
        </a:p>
      </dgm:t>
    </dgm:pt>
    <dgm:pt modelId="{2BC1E155-F165-49B4-83E7-56E249C8148E}">
      <dgm:prSet phldrT="[Text]" custT="1"/>
      <dgm:spPr/>
      <dgm:t>
        <a:bodyPr/>
        <a:lstStyle/>
        <a:p>
          <a:r>
            <a:rPr lang="en-US" sz="2000" dirty="0"/>
            <a:t>12,000 ft</a:t>
          </a:r>
        </a:p>
        <a:p>
          <a:r>
            <a:rPr lang="en-US" sz="2000" dirty="0"/>
            <a:t>Drowsiness, lassitude,  headache, mental  &amp; muscle </a:t>
          </a:r>
          <a:r>
            <a:rPr lang="en-US" sz="2000" dirty="0" err="1"/>
            <a:t>fatique</a:t>
          </a:r>
          <a:endParaRPr lang="en-US" sz="2000" dirty="0"/>
        </a:p>
      </dgm:t>
    </dgm:pt>
    <dgm:pt modelId="{7AF7DDF4-1942-4F11-B5D9-1856D23108DE}" type="parTrans" cxnId="{36FB7554-2EB9-4B9A-A836-87EECB933702}">
      <dgm:prSet/>
      <dgm:spPr/>
      <dgm:t>
        <a:bodyPr/>
        <a:lstStyle/>
        <a:p>
          <a:endParaRPr lang="en-GB"/>
        </a:p>
      </dgm:t>
    </dgm:pt>
    <dgm:pt modelId="{3F4EB93F-CAD0-45C9-A2BC-8B5A78E9A944}" type="sibTrans" cxnId="{36FB7554-2EB9-4B9A-A836-87EECB933702}">
      <dgm:prSet/>
      <dgm:spPr/>
      <dgm:t>
        <a:bodyPr/>
        <a:lstStyle/>
        <a:p>
          <a:endParaRPr lang="en-GB"/>
        </a:p>
      </dgm:t>
    </dgm:pt>
    <dgm:pt modelId="{979CB1EE-0F37-499C-A632-9F22472F6DC0}">
      <dgm:prSet phldrT="[Text]" custT="1"/>
      <dgm:spPr/>
      <dgm:t>
        <a:bodyPr/>
        <a:lstStyle/>
        <a:p>
          <a:r>
            <a:rPr lang="en-US" sz="2000" dirty="0"/>
            <a:t>18,000ft</a:t>
          </a:r>
        </a:p>
        <a:p>
          <a:r>
            <a:rPr lang="en-US" sz="2000" dirty="0"/>
            <a:t>Seizures, twitching</a:t>
          </a:r>
          <a:endParaRPr lang="en-GB" sz="2000" dirty="0"/>
        </a:p>
      </dgm:t>
    </dgm:pt>
    <dgm:pt modelId="{82B8077D-2FBD-406F-8407-C62FD4430889}" type="sibTrans" cxnId="{18C6E1BD-8113-4C73-9B5C-BBF97A4A823B}">
      <dgm:prSet/>
      <dgm:spPr/>
      <dgm:t>
        <a:bodyPr/>
        <a:lstStyle/>
        <a:p>
          <a:endParaRPr lang="en-GB"/>
        </a:p>
      </dgm:t>
    </dgm:pt>
    <dgm:pt modelId="{F0630890-4479-4F26-961D-E212E0726063}" type="parTrans" cxnId="{18C6E1BD-8113-4C73-9B5C-BBF97A4A823B}">
      <dgm:prSet/>
      <dgm:spPr/>
      <dgm:t>
        <a:bodyPr/>
        <a:lstStyle/>
        <a:p>
          <a:endParaRPr lang="en-GB"/>
        </a:p>
      </dgm:t>
    </dgm:pt>
    <dgm:pt modelId="{60A944ED-EFC3-4DFB-A3A5-FF5AFF99CC7D}" type="pres">
      <dgm:prSet presAssocID="{15B406C0-58A9-4259-ADF7-082223487E03}" presName="compositeShape" presStyleCnt="0">
        <dgm:presLayoutVars>
          <dgm:dir/>
          <dgm:resizeHandles/>
        </dgm:presLayoutVars>
      </dgm:prSet>
      <dgm:spPr/>
    </dgm:pt>
    <dgm:pt modelId="{D050634F-F0A0-4B45-AEFD-20227093328B}" type="pres">
      <dgm:prSet presAssocID="{15B406C0-58A9-4259-ADF7-082223487E03}" presName="pyramid" presStyleLbl="node1" presStyleIdx="0" presStyleCnt="1"/>
      <dgm:spPr/>
    </dgm:pt>
    <dgm:pt modelId="{B64BFBAB-1508-49D9-BF7D-1FB0384E6E85}" type="pres">
      <dgm:prSet presAssocID="{15B406C0-58A9-4259-ADF7-082223487E03}" presName="theList" presStyleCnt="0"/>
      <dgm:spPr/>
    </dgm:pt>
    <dgm:pt modelId="{D4776CA2-917F-41AE-B6CE-10F433B76A5B}" type="pres">
      <dgm:prSet presAssocID="{CE2554CC-E22B-4D17-B19F-86ECD992D596}" presName="aNode" presStyleLbl="fgAcc1" presStyleIdx="0" presStyleCnt="3" custScaleX="167323">
        <dgm:presLayoutVars>
          <dgm:bulletEnabled val="1"/>
        </dgm:presLayoutVars>
      </dgm:prSet>
      <dgm:spPr/>
    </dgm:pt>
    <dgm:pt modelId="{6DFEDF79-F933-4E2D-874E-1B05C58CF6F3}" type="pres">
      <dgm:prSet presAssocID="{CE2554CC-E22B-4D17-B19F-86ECD992D596}" presName="aSpace" presStyleCnt="0"/>
      <dgm:spPr/>
    </dgm:pt>
    <dgm:pt modelId="{F81E0ECB-D1D0-40F2-87F8-9BDE574CBEAF}" type="pres">
      <dgm:prSet presAssocID="{979CB1EE-0F37-499C-A632-9F22472F6DC0}" presName="aNode" presStyleLbl="fgAcc1" presStyleIdx="1" presStyleCnt="3" custScaleX="158670" custLinFactNeighborX="0" custLinFactNeighborY="5519">
        <dgm:presLayoutVars>
          <dgm:bulletEnabled val="1"/>
        </dgm:presLayoutVars>
      </dgm:prSet>
      <dgm:spPr/>
    </dgm:pt>
    <dgm:pt modelId="{703699EC-DD7A-4983-9BFD-5C35275389F9}" type="pres">
      <dgm:prSet presAssocID="{979CB1EE-0F37-499C-A632-9F22472F6DC0}" presName="aSpace" presStyleCnt="0"/>
      <dgm:spPr/>
    </dgm:pt>
    <dgm:pt modelId="{81EF41E2-DAE0-45E9-A05E-ADC832C96C4B}" type="pres">
      <dgm:prSet presAssocID="{2BC1E155-F165-49B4-83E7-56E249C8148E}" presName="aNode" presStyleLbl="fgAcc1" presStyleIdx="2" presStyleCnt="3" custScaleX="163342">
        <dgm:presLayoutVars>
          <dgm:bulletEnabled val="1"/>
        </dgm:presLayoutVars>
      </dgm:prSet>
      <dgm:spPr/>
    </dgm:pt>
    <dgm:pt modelId="{DEC3F397-5CA5-41E7-95EB-BF83AE5ED268}" type="pres">
      <dgm:prSet presAssocID="{2BC1E155-F165-49B4-83E7-56E249C8148E}" presName="aSpace" presStyleCnt="0"/>
      <dgm:spPr/>
    </dgm:pt>
  </dgm:ptLst>
  <dgm:cxnLst>
    <dgm:cxn modelId="{4F0AD310-BBA0-473C-BEFA-45E5E1C17D90}" type="presOf" srcId="{CE2554CC-E22B-4D17-B19F-86ECD992D596}" destId="{D4776CA2-917F-41AE-B6CE-10F433B76A5B}" srcOrd="0" destOrd="0" presId="urn:microsoft.com/office/officeart/2005/8/layout/pyramid2"/>
    <dgm:cxn modelId="{BEFBBD25-C232-4D33-9223-0B575EB636D6}" srcId="{15B406C0-58A9-4259-ADF7-082223487E03}" destId="{CE2554CC-E22B-4D17-B19F-86ECD992D596}" srcOrd="0" destOrd="0" parTransId="{08E24588-8BE2-46D9-A198-0F9570B6B99E}" sibTransId="{F1A5EA41-CC45-4878-A0A1-FA6BD59FA4D1}"/>
    <dgm:cxn modelId="{2A0E0B35-F809-483B-8CB7-4DCF19293047}" type="presOf" srcId="{2BC1E155-F165-49B4-83E7-56E249C8148E}" destId="{81EF41E2-DAE0-45E9-A05E-ADC832C96C4B}" srcOrd="0" destOrd="0" presId="urn:microsoft.com/office/officeart/2005/8/layout/pyramid2"/>
    <dgm:cxn modelId="{D371B173-6BC5-4410-93AB-25820537D07E}" type="presOf" srcId="{15B406C0-58A9-4259-ADF7-082223487E03}" destId="{60A944ED-EFC3-4DFB-A3A5-FF5AFF99CC7D}" srcOrd="0" destOrd="0" presId="urn:microsoft.com/office/officeart/2005/8/layout/pyramid2"/>
    <dgm:cxn modelId="{36FB7554-2EB9-4B9A-A836-87EECB933702}" srcId="{15B406C0-58A9-4259-ADF7-082223487E03}" destId="{2BC1E155-F165-49B4-83E7-56E249C8148E}" srcOrd="2" destOrd="0" parTransId="{7AF7DDF4-1942-4F11-B5D9-1856D23108DE}" sibTransId="{3F4EB93F-CAD0-45C9-A2BC-8B5A78E9A944}"/>
    <dgm:cxn modelId="{531E7C59-F7E0-446E-81B9-E62130347EB2}" type="presOf" srcId="{979CB1EE-0F37-499C-A632-9F22472F6DC0}" destId="{F81E0ECB-D1D0-40F2-87F8-9BDE574CBEAF}" srcOrd="0" destOrd="0" presId="urn:microsoft.com/office/officeart/2005/8/layout/pyramid2"/>
    <dgm:cxn modelId="{18C6E1BD-8113-4C73-9B5C-BBF97A4A823B}" srcId="{15B406C0-58A9-4259-ADF7-082223487E03}" destId="{979CB1EE-0F37-499C-A632-9F22472F6DC0}" srcOrd="1" destOrd="0" parTransId="{F0630890-4479-4F26-961D-E212E0726063}" sibTransId="{82B8077D-2FBD-406F-8407-C62FD4430889}"/>
    <dgm:cxn modelId="{83B6153D-DF3C-4C08-9A86-2D9F4721DB51}" type="presParOf" srcId="{60A944ED-EFC3-4DFB-A3A5-FF5AFF99CC7D}" destId="{D050634F-F0A0-4B45-AEFD-20227093328B}" srcOrd="0" destOrd="0" presId="urn:microsoft.com/office/officeart/2005/8/layout/pyramid2"/>
    <dgm:cxn modelId="{A25FB276-CC3E-4642-A6CB-CE7DABE9A16E}" type="presParOf" srcId="{60A944ED-EFC3-4DFB-A3A5-FF5AFF99CC7D}" destId="{B64BFBAB-1508-49D9-BF7D-1FB0384E6E85}" srcOrd="1" destOrd="0" presId="urn:microsoft.com/office/officeart/2005/8/layout/pyramid2"/>
    <dgm:cxn modelId="{62C9F6F3-5199-4E1F-8649-814DCE1E82A8}" type="presParOf" srcId="{B64BFBAB-1508-49D9-BF7D-1FB0384E6E85}" destId="{D4776CA2-917F-41AE-B6CE-10F433B76A5B}" srcOrd="0" destOrd="0" presId="urn:microsoft.com/office/officeart/2005/8/layout/pyramid2"/>
    <dgm:cxn modelId="{C0EAF64B-8052-4C85-8B5B-7138080E5480}" type="presParOf" srcId="{B64BFBAB-1508-49D9-BF7D-1FB0384E6E85}" destId="{6DFEDF79-F933-4E2D-874E-1B05C58CF6F3}" srcOrd="1" destOrd="0" presId="urn:microsoft.com/office/officeart/2005/8/layout/pyramid2"/>
    <dgm:cxn modelId="{CBA95BE0-B7D0-4105-9A3F-DEC3DFD1A8C6}" type="presParOf" srcId="{B64BFBAB-1508-49D9-BF7D-1FB0384E6E85}" destId="{F81E0ECB-D1D0-40F2-87F8-9BDE574CBEAF}" srcOrd="2" destOrd="0" presId="urn:microsoft.com/office/officeart/2005/8/layout/pyramid2"/>
    <dgm:cxn modelId="{85CB990A-5A18-4473-8996-1FF0A91822C9}" type="presParOf" srcId="{B64BFBAB-1508-49D9-BF7D-1FB0384E6E85}" destId="{703699EC-DD7A-4983-9BFD-5C35275389F9}" srcOrd="3" destOrd="0" presId="urn:microsoft.com/office/officeart/2005/8/layout/pyramid2"/>
    <dgm:cxn modelId="{DA172A27-C792-4680-9D20-BA8886CCF773}" type="presParOf" srcId="{B64BFBAB-1508-49D9-BF7D-1FB0384E6E85}" destId="{81EF41E2-DAE0-45E9-A05E-ADC832C96C4B}" srcOrd="4" destOrd="0" presId="urn:microsoft.com/office/officeart/2005/8/layout/pyramid2"/>
    <dgm:cxn modelId="{47200D5C-9173-48A7-AA2D-441CD436FD24}" type="presParOf" srcId="{B64BFBAB-1508-49D9-BF7D-1FB0384E6E85}" destId="{DEC3F397-5CA5-41E7-95EB-BF83AE5ED26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615FE-C4A2-4DE0-8D1D-A07F6FA853E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BDF978-6E09-434A-8101-3A616F2D5CA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Rapid ascent to above 10,00ft</a:t>
          </a:r>
          <a:endParaRPr lang="en-GB" dirty="0">
            <a:solidFill>
              <a:schemeClr val="tx1"/>
            </a:solidFill>
          </a:endParaRPr>
        </a:p>
      </dgm:t>
    </dgm:pt>
    <dgm:pt modelId="{2073046E-4157-41FF-821B-8ACCCF36ED88}" type="parTrans" cxnId="{06E4AB2A-20FD-4620-8580-D6D596131700}">
      <dgm:prSet/>
      <dgm:spPr/>
      <dgm:t>
        <a:bodyPr/>
        <a:lstStyle/>
        <a:p>
          <a:endParaRPr lang="en-GB"/>
        </a:p>
      </dgm:t>
    </dgm:pt>
    <dgm:pt modelId="{3D246674-83B0-4CBE-81DD-1CF0E812E002}" type="sibTrans" cxnId="{06E4AB2A-20FD-4620-8580-D6D596131700}">
      <dgm:prSet/>
      <dgm:spPr/>
      <dgm:t>
        <a:bodyPr/>
        <a:lstStyle/>
        <a:p>
          <a:endParaRPr lang="en-GB"/>
        </a:p>
      </dgm:t>
    </dgm:pt>
    <dgm:pt modelId="{595D66EB-76F1-475D-9415-B4541EEC7AF7}">
      <dgm:prSet phldrT="[Text]"/>
      <dgm:spPr/>
      <dgm:t>
        <a:bodyPr/>
        <a:lstStyle/>
        <a:p>
          <a:r>
            <a:rPr lang="en-US" dirty="0"/>
            <a:t>Exposure to decreased partial pressure of oxygen to hypoxia</a:t>
          </a:r>
          <a:endParaRPr lang="en-GB" dirty="0"/>
        </a:p>
      </dgm:t>
    </dgm:pt>
    <dgm:pt modelId="{13C6B6BF-5BAD-45AD-B081-E5F850B5E917}" type="parTrans" cxnId="{91F24FC4-629B-4D52-AF44-6C119B6FEB62}">
      <dgm:prSet/>
      <dgm:spPr/>
      <dgm:t>
        <a:bodyPr/>
        <a:lstStyle/>
        <a:p>
          <a:endParaRPr lang="en-GB"/>
        </a:p>
      </dgm:t>
    </dgm:pt>
    <dgm:pt modelId="{3AB2608C-A48A-44FF-ABD9-C98357FE6E92}" type="sibTrans" cxnId="{91F24FC4-629B-4D52-AF44-6C119B6FEB62}">
      <dgm:prSet/>
      <dgm:spPr/>
      <dgm:t>
        <a:bodyPr/>
        <a:lstStyle/>
        <a:p>
          <a:endParaRPr lang="en-GB"/>
        </a:p>
      </dgm:t>
    </dgm:pt>
    <dgm:pt modelId="{D50365EB-D7F3-49B1-9C92-E4EB35148D32}">
      <dgm:prSet phldrT="[Text]"/>
      <dgm:spPr/>
      <dgm:t>
        <a:bodyPr/>
        <a:lstStyle/>
        <a:p>
          <a:r>
            <a:rPr lang="en-US" dirty="0"/>
            <a:t>Cold exposure</a:t>
          </a:r>
          <a:endParaRPr lang="en-GB" dirty="0"/>
        </a:p>
      </dgm:t>
    </dgm:pt>
    <dgm:pt modelId="{4C9C9552-CF8F-4E38-9E4A-B6EA025142C0}" type="parTrans" cxnId="{9B3F9070-E8A8-4D14-A359-A175D46C8A48}">
      <dgm:prSet/>
      <dgm:spPr/>
      <dgm:t>
        <a:bodyPr/>
        <a:lstStyle/>
        <a:p>
          <a:endParaRPr lang="en-GB"/>
        </a:p>
      </dgm:t>
    </dgm:pt>
    <dgm:pt modelId="{010CAE46-95A0-4AAF-99AA-E4D42A872E10}" type="sibTrans" cxnId="{9B3F9070-E8A8-4D14-A359-A175D46C8A48}">
      <dgm:prSet/>
      <dgm:spPr/>
      <dgm:t>
        <a:bodyPr/>
        <a:lstStyle/>
        <a:p>
          <a:endParaRPr lang="en-GB"/>
        </a:p>
      </dgm:t>
    </dgm:pt>
    <dgm:pt modelId="{80A3E7E5-A8B0-490A-8C44-2D9EECDD5B49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Activation of Sympathetic N.S</a:t>
          </a:r>
          <a:endParaRPr lang="en-GB" dirty="0">
            <a:solidFill>
              <a:srgbClr val="FFFF00"/>
            </a:solidFill>
          </a:endParaRPr>
        </a:p>
      </dgm:t>
    </dgm:pt>
    <dgm:pt modelId="{E2D40657-E94A-42B3-BC7C-5CB40F2FA03F}" type="parTrans" cxnId="{92DCCE4A-2E83-48F4-9F9E-3DB688506DD7}">
      <dgm:prSet/>
      <dgm:spPr/>
      <dgm:t>
        <a:bodyPr/>
        <a:lstStyle/>
        <a:p>
          <a:endParaRPr lang="en-GB"/>
        </a:p>
      </dgm:t>
    </dgm:pt>
    <dgm:pt modelId="{A6A62620-502B-4F40-93DE-BF29160477F1}" type="sibTrans" cxnId="{92DCCE4A-2E83-48F4-9F9E-3DB688506DD7}">
      <dgm:prSet/>
      <dgm:spPr/>
      <dgm:t>
        <a:bodyPr/>
        <a:lstStyle/>
        <a:p>
          <a:endParaRPr lang="en-GB"/>
        </a:p>
      </dgm:t>
    </dgm:pt>
    <dgm:pt modelId="{5D19B185-7CE5-4012-952D-80D30F967FCA}">
      <dgm:prSet phldrT="[Text]"/>
      <dgm:spPr/>
      <dgm:t>
        <a:bodyPr/>
        <a:lstStyle/>
        <a:p>
          <a:r>
            <a:rPr lang="en-US" dirty="0"/>
            <a:t>Generalized vasoconstriction</a:t>
          </a:r>
          <a:endParaRPr lang="en-GB" dirty="0"/>
        </a:p>
      </dgm:t>
    </dgm:pt>
    <dgm:pt modelId="{1F0C5FBC-9F5E-49C2-9C67-29AB0BC3BE55}" type="parTrans" cxnId="{67F47754-DF4B-4A60-9221-177A0F468E17}">
      <dgm:prSet/>
      <dgm:spPr/>
      <dgm:t>
        <a:bodyPr/>
        <a:lstStyle/>
        <a:p>
          <a:endParaRPr lang="en-GB"/>
        </a:p>
      </dgm:t>
    </dgm:pt>
    <dgm:pt modelId="{F264D0D5-2399-4030-AF91-C0EE52E78B05}" type="sibTrans" cxnId="{67F47754-DF4B-4A60-9221-177A0F468E17}">
      <dgm:prSet/>
      <dgm:spPr/>
      <dgm:t>
        <a:bodyPr/>
        <a:lstStyle/>
        <a:p>
          <a:endParaRPr lang="en-GB"/>
        </a:p>
      </dgm:t>
    </dgm:pt>
    <dgm:pt modelId="{CE0AA95E-75F5-4039-8CCF-85A8967CAEC7}">
      <dgm:prSet phldrT="[Text]"/>
      <dgm:spPr/>
      <dgm:t>
        <a:bodyPr/>
        <a:lstStyle/>
        <a:p>
          <a:r>
            <a:rPr lang="en-US" dirty="0"/>
            <a:t>Pulmonary circulation vasoconstriction</a:t>
          </a:r>
          <a:endParaRPr lang="en-GB" dirty="0"/>
        </a:p>
      </dgm:t>
    </dgm:pt>
    <dgm:pt modelId="{59307D10-6B73-47A0-B842-F34B9532A924}" type="parTrans" cxnId="{738C47A5-6C64-48A5-8F7C-A63F6E03C0F8}">
      <dgm:prSet/>
      <dgm:spPr/>
      <dgm:t>
        <a:bodyPr/>
        <a:lstStyle/>
        <a:p>
          <a:endParaRPr lang="en-GB"/>
        </a:p>
      </dgm:t>
    </dgm:pt>
    <dgm:pt modelId="{7A2C92BB-507B-43A4-9665-ABA7982B1AE3}" type="sibTrans" cxnId="{738C47A5-6C64-48A5-8F7C-A63F6E03C0F8}">
      <dgm:prSet/>
      <dgm:spPr/>
      <dgm:t>
        <a:bodyPr/>
        <a:lstStyle/>
        <a:p>
          <a:endParaRPr lang="en-GB"/>
        </a:p>
      </dgm:t>
    </dgm:pt>
    <dgm:pt modelId="{F8743EE3-A57C-443C-B580-B6F655076CB7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Increased pulmonary hydrostatic pressure</a:t>
          </a:r>
          <a:endParaRPr lang="en-GB" dirty="0">
            <a:solidFill>
              <a:srgbClr val="FF0000"/>
            </a:solidFill>
          </a:endParaRPr>
        </a:p>
      </dgm:t>
    </dgm:pt>
    <dgm:pt modelId="{BB66CB7B-1775-4FFF-B041-FBCFC739567C}" type="parTrans" cxnId="{E515C490-C366-4B75-9DED-30220411A4EC}">
      <dgm:prSet/>
      <dgm:spPr/>
      <dgm:t>
        <a:bodyPr/>
        <a:lstStyle/>
        <a:p>
          <a:endParaRPr lang="en-GB"/>
        </a:p>
      </dgm:t>
    </dgm:pt>
    <dgm:pt modelId="{3888932D-48A2-430C-B063-DF20D1F934A5}" type="sibTrans" cxnId="{E515C490-C366-4B75-9DED-30220411A4EC}">
      <dgm:prSet/>
      <dgm:spPr/>
      <dgm:t>
        <a:bodyPr/>
        <a:lstStyle/>
        <a:p>
          <a:endParaRPr lang="en-GB"/>
        </a:p>
      </dgm:t>
    </dgm:pt>
    <dgm:pt modelId="{9A726B0C-EFE1-4E69-80BD-65B82880C7DD}">
      <dgm:prSet phldrT="[Text]"/>
      <dgm:spPr/>
      <dgm:t>
        <a:bodyPr/>
        <a:lstStyle/>
        <a:p>
          <a:r>
            <a:rPr lang="en-US" dirty="0"/>
            <a:t>Altered Starlings forces transudation of fluid </a:t>
          </a:r>
          <a:endParaRPr lang="en-GB" dirty="0"/>
        </a:p>
      </dgm:t>
    </dgm:pt>
    <dgm:pt modelId="{70AAF111-8F60-41D8-832F-3BC93B52B87E}" type="parTrans" cxnId="{B28D2099-867D-4D0A-A30F-E41A81455ED6}">
      <dgm:prSet/>
      <dgm:spPr/>
      <dgm:t>
        <a:bodyPr/>
        <a:lstStyle/>
        <a:p>
          <a:endParaRPr lang="en-GB"/>
        </a:p>
      </dgm:t>
    </dgm:pt>
    <dgm:pt modelId="{4CBD1F84-8FD0-4F0E-A157-B482A4781F8D}" type="sibTrans" cxnId="{B28D2099-867D-4D0A-A30F-E41A81455ED6}">
      <dgm:prSet/>
      <dgm:spPr/>
      <dgm:t>
        <a:bodyPr/>
        <a:lstStyle/>
        <a:p>
          <a:endParaRPr lang="en-GB"/>
        </a:p>
      </dgm:t>
    </dgm:pt>
    <dgm:pt modelId="{43FFF4A4-2366-4F4F-BAC3-892D0AD5E089}">
      <dgm:prSet phldrT="[Text]"/>
      <dgm:spPr/>
      <dgm:t>
        <a:bodyPr/>
        <a:lstStyle/>
        <a:p>
          <a:r>
            <a:rPr lang="en-US" dirty="0"/>
            <a:t>Pulmonary </a:t>
          </a:r>
          <a:r>
            <a:rPr lang="en-US" dirty="0" err="1"/>
            <a:t>odema</a:t>
          </a:r>
          <a:endParaRPr lang="en-GB" dirty="0"/>
        </a:p>
      </dgm:t>
    </dgm:pt>
    <dgm:pt modelId="{403648F0-2DA6-4C95-9080-3A34C94E313E}" type="parTrans" cxnId="{69337771-4101-42AC-B4F9-DB2015DD864D}">
      <dgm:prSet/>
      <dgm:spPr/>
      <dgm:t>
        <a:bodyPr/>
        <a:lstStyle/>
        <a:p>
          <a:endParaRPr lang="en-GB"/>
        </a:p>
      </dgm:t>
    </dgm:pt>
    <dgm:pt modelId="{979DAD90-D1EE-4605-A9C1-D5039CDC4DCE}" type="sibTrans" cxnId="{69337771-4101-42AC-B4F9-DB2015DD864D}">
      <dgm:prSet/>
      <dgm:spPr/>
      <dgm:t>
        <a:bodyPr/>
        <a:lstStyle/>
        <a:p>
          <a:endParaRPr lang="en-GB"/>
        </a:p>
      </dgm:t>
    </dgm:pt>
    <dgm:pt modelId="{7C4DC56D-A25D-4DA2-B5CB-D9066153C430}" type="pres">
      <dgm:prSet presAssocID="{5C3615FE-C4A2-4DE0-8D1D-A07F6FA853E0}" presName="Name0" presStyleCnt="0">
        <dgm:presLayoutVars>
          <dgm:dir/>
          <dgm:animLvl val="lvl"/>
          <dgm:resizeHandles val="exact"/>
        </dgm:presLayoutVars>
      </dgm:prSet>
      <dgm:spPr/>
    </dgm:pt>
    <dgm:pt modelId="{D2BF19A5-843A-4B59-9B86-55B16666C878}" type="pres">
      <dgm:prSet presAssocID="{F8743EE3-A57C-443C-B580-B6F655076CB7}" presName="boxAndChildren" presStyleCnt="0"/>
      <dgm:spPr/>
    </dgm:pt>
    <dgm:pt modelId="{7796C5A2-1023-4475-BD56-2A26743A4B23}" type="pres">
      <dgm:prSet presAssocID="{F8743EE3-A57C-443C-B580-B6F655076CB7}" presName="parentTextBox" presStyleLbl="node1" presStyleIdx="0" presStyleCnt="3"/>
      <dgm:spPr/>
    </dgm:pt>
    <dgm:pt modelId="{0625CF2D-26AF-4A39-AC4F-55694370C710}" type="pres">
      <dgm:prSet presAssocID="{F8743EE3-A57C-443C-B580-B6F655076CB7}" presName="entireBox" presStyleLbl="node1" presStyleIdx="0" presStyleCnt="3"/>
      <dgm:spPr/>
    </dgm:pt>
    <dgm:pt modelId="{60DFEAAB-6D8D-4FC8-85D0-900541F06691}" type="pres">
      <dgm:prSet presAssocID="{F8743EE3-A57C-443C-B580-B6F655076CB7}" presName="descendantBox" presStyleCnt="0"/>
      <dgm:spPr/>
    </dgm:pt>
    <dgm:pt modelId="{EF6694C3-DC6D-4EED-BC83-1D21C9A32395}" type="pres">
      <dgm:prSet presAssocID="{9A726B0C-EFE1-4E69-80BD-65B82880C7DD}" presName="childTextBox" presStyleLbl="fgAccFollowNode1" presStyleIdx="0" presStyleCnt="6">
        <dgm:presLayoutVars>
          <dgm:bulletEnabled val="1"/>
        </dgm:presLayoutVars>
      </dgm:prSet>
      <dgm:spPr/>
    </dgm:pt>
    <dgm:pt modelId="{CC034913-CCC4-43DB-A5FF-2B28D38F9A68}" type="pres">
      <dgm:prSet presAssocID="{43FFF4A4-2366-4F4F-BAC3-892D0AD5E089}" presName="childTextBox" presStyleLbl="fgAccFollowNode1" presStyleIdx="1" presStyleCnt="6">
        <dgm:presLayoutVars>
          <dgm:bulletEnabled val="1"/>
        </dgm:presLayoutVars>
      </dgm:prSet>
      <dgm:spPr/>
    </dgm:pt>
    <dgm:pt modelId="{B60CEC64-104A-4A4D-9883-20C0A5967B8F}" type="pres">
      <dgm:prSet presAssocID="{A6A62620-502B-4F40-93DE-BF29160477F1}" presName="sp" presStyleCnt="0"/>
      <dgm:spPr/>
    </dgm:pt>
    <dgm:pt modelId="{1FD8F8B7-0F03-4CE4-ADA4-A805802D3B42}" type="pres">
      <dgm:prSet presAssocID="{80A3E7E5-A8B0-490A-8C44-2D9EECDD5B49}" presName="arrowAndChildren" presStyleCnt="0"/>
      <dgm:spPr/>
    </dgm:pt>
    <dgm:pt modelId="{EE28D296-CCBB-4CF2-8B17-2DAB78D7BC0A}" type="pres">
      <dgm:prSet presAssocID="{80A3E7E5-A8B0-490A-8C44-2D9EECDD5B49}" presName="parentTextArrow" presStyleLbl="node1" presStyleIdx="0" presStyleCnt="3"/>
      <dgm:spPr/>
    </dgm:pt>
    <dgm:pt modelId="{F9FB78D4-F530-464C-A15B-C7C9F7C6CB62}" type="pres">
      <dgm:prSet presAssocID="{80A3E7E5-A8B0-490A-8C44-2D9EECDD5B49}" presName="arrow" presStyleLbl="node1" presStyleIdx="1" presStyleCnt="3"/>
      <dgm:spPr/>
    </dgm:pt>
    <dgm:pt modelId="{3CB32DEE-2DA4-4AED-8106-FC0364508384}" type="pres">
      <dgm:prSet presAssocID="{80A3E7E5-A8B0-490A-8C44-2D9EECDD5B49}" presName="descendantArrow" presStyleCnt="0"/>
      <dgm:spPr/>
    </dgm:pt>
    <dgm:pt modelId="{04B5DDC2-48D7-45CC-A44A-6614B7F6FE48}" type="pres">
      <dgm:prSet presAssocID="{5D19B185-7CE5-4012-952D-80D30F967FCA}" presName="childTextArrow" presStyleLbl="fgAccFollowNode1" presStyleIdx="2" presStyleCnt="6">
        <dgm:presLayoutVars>
          <dgm:bulletEnabled val="1"/>
        </dgm:presLayoutVars>
      </dgm:prSet>
      <dgm:spPr/>
    </dgm:pt>
    <dgm:pt modelId="{D5DE1093-FEF1-44F7-AB0F-3591CA212E49}" type="pres">
      <dgm:prSet presAssocID="{CE0AA95E-75F5-4039-8CCF-85A8967CAEC7}" presName="childTextArrow" presStyleLbl="fgAccFollowNode1" presStyleIdx="3" presStyleCnt="6">
        <dgm:presLayoutVars>
          <dgm:bulletEnabled val="1"/>
        </dgm:presLayoutVars>
      </dgm:prSet>
      <dgm:spPr/>
    </dgm:pt>
    <dgm:pt modelId="{25009876-710E-4A5B-9F20-BD1B7054EE6C}" type="pres">
      <dgm:prSet presAssocID="{3D246674-83B0-4CBE-81DD-1CF0E812E002}" presName="sp" presStyleCnt="0"/>
      <dgm:spPr/>
    </dgm:pt>
    <dgm:pt modelId="{513EB3D7-FDB7-43C2-84B2-F360ACC964EA}" type="pres">
      <dgm:prSet presAssocID="{5CBDF978-6E09-434A-8101-3A616F2D5CAC}" presName="arrowAndChildren" presStyleCnt="0"/>
      <dgm:spPr/>
    </dgm:pt>
    <dgm:pt modelId="{7D08D819-DFF8-41C8-A2D5-BDE2AEFBF94B}" type="pres">
      <dgm:prSet presAssocID="{5CBDF978-6E09-434A-8101-3A616F2D5CAC}" presName="parentTextArrow" presStyleLbl="node1" presStyleIdx="1" presStyleCnt="3"/>
      <dgm:spPr/>
    </dgm:pt>
    <dgm:pt modelId="{23B9D954-6764-439A-8D70-4982805812BD}" type="pres">
      <dgm:prSet presAssocID="{5CBDF978-6E09-434A-8101-3A616F2D5CAC}" presName="arrow" presStyleLbl="node1" presStyleIdx="2" presStyleCnt="3"/>
      <dgm:spPr/>
    </dgm:pt>
    <dgm:pt modelId="{2E1A4BC4-0F2C-4EA3-B4D5-34DF39486249}" type="pres">
      <dgm:prSet presAssocID="{5CBDF978-6E09-434A-8101-3A616F2D5CAC}" presName="descendantArrow" presStyleCnt="0"/>
      <dgm:spPr/>
    </dgm:pt>
    <dgm:pt modelId="{0934F8EB-51A5-4C76-80D2-57F7050D0FF7}" type="pres">
      <dgm:prSet presAssocID="{595D66EB-76F1-475D-9415-B4541EEC7AF7}" presName="childTextArrow" presStyleLbl="fgAccFollowNode1" presStyleIdx="4" presStyleCnt="6">
        <dgm:presLayoutVars>
          <dgm:bulletEnabled val="1"/>
        </dgm:presLayoutVars>
      </dgm:prSet>
      <dgm:spPr/>
    </dgm:pt>
    <dgm:pt modelId="{62994478-557E-4F1A-90E8-52A5CBFE037B}" type="pres">
      <dgm:prSet presAssocID="{D50365EB-D7F3-49B1-9C92-E4EB35148D32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F77EB19-2281-4949-9C2E-96F0ACE5C92F}" type="presOf" srcId="{9A726B0C-EFE1-4E69-80BD-65B82880C7DD}" destId="{EF6694C3-DC6D-4EED-BC83-1D21C9A32395}" srcOrd="0" destOrd="0" presId="urn:microsoft.com/office/officeart/2005/8/layout/process4"/>
    <dgm:cxn modelId="{06E4AB2A-20FD-4620-8580-D6D596131700}" srcId="{5C3615FE-C4A2-4DE0-8D1D-A07F6FA853E0}" destId="{5CBDF978-6E09-434A-8101-3A616F2D5CAC}" srcOrd="0" destOrd="0" parTransId="{2073046E-4157-41FF-821B-8ACCCF36ED88}" sibTransId="{3D246674-83B0-4CBE-81DD-1CF0E812E002}"/>
    <dgm:cxn modelId="{DD2DFB45-0840-4AD6-903E-4ECF01C2FA22}" type="presOf" srcId="{F8743EE3-A57C-443C-B580-B6F655076CB7}" destId="{0625CF2D-26AF-4A39-AC4F-55694370C710}" srcOrd="1" destOrd="0" presId="urn:microsoft.com/office/officeart/2005/8/layout/process4"/>
    <dgm:cxn modelId="{ED01D549-05DF-4174-9C7C-31D6D177CA5A}" type="presOf" srcId="{43FFF4A4-2366-4F4F-BAC3-892D0AD5E089}" destId="{CC034913-CCC4-43DB-A5FF-2B28D38F9A68}" srcOrd="0" destOrd="0" presId="urn:microsoft.com/office/officeart/2005/8/layout/process4"/>
    <dgm:cxn modelId="{92DCCE4A-2E83-48F4-9F9E-3DB688506DD7}" srcId="{5C3615FE-C4A2-4DE0-8D1D-A07F6FA853E0}" destId="{80A3E7E5-A8B0-490A-8C44-2D9EECDD5B49}" srcOrd="1" destOrd="0" parTransId="{E2D40657-E94A-42B3-BC7C-5CB40F2FA03F}" sibTransId="{A6A62620-502B-4F40-93DE-BF29160477F1}"/>
    <dgm:cxn modelId="{9B3F9070-E8A8-4D14-A359-A175D46C8A48}" srcId="{5CBDF978-6E09-434A-8101-3A616F2D5CAC}" destId="{D50365EB-D7F3-49B1-9C92-E4EB35148D32}" srcOrd="1" destOrd="0" parTransId="{4C9C9552-CF8F-4E38-9E4A-B6EA025142C0}" sibTransId="{010CAE46-95A0-4AAF-99AA-E4D42A872E10}"/>
    <dgm:cxn modelId="{69337771-4101-42AC-B4F9-DB2015DD864D}" srcId="{F8743EE3-A57C-443C-B580-B6F655076CB7}" destId="{43FFF4A4-2366-4F4F-BAC3-892D0AD5E089}" srcOrd="1" destOrd="0" parTransId="{403648F0-2DA6-4C95-9080-3A34C94E313E}" sibTransId="{979DAD90-D1EE-4605-A9C1-D5039CDC4DCE}"/>
    <dgm:cxn modelId="{67F47754-DF4B-4A60-9221-177A0F468E17}" srcId="{80A3E7E5-A8B0-490A-8C44-2D9EECDD5B49}" destId="{5D19B185-7CE5-4012-952D-80D30F967FCA}" srcOrd="0" destOrd="0" parTransId="{1F0C5FBC-9F5E-49C2-9C67-29AB0BC3BE55}" sibTransId="{F264D0D5-2399-4030-AF91-C0EE52E78B05}"/>
    <dgm:cxn modelId="{A3588384-4CB4-4C59-BE5F-1900682AD997}" type="presOf" srcId="{80A3E7E5-A8B0-490A-8C44-2D9EECDD5B49}" destId="{F9FB78D4-F530-464C-A15B-C7C9F7C6CB62}" srcOrd="1" destOrd="0" presId="urn:microsoft.com/office/officeart/2005/8/layout/process4"/>
    <dgm:cxn modelId="{0F127D88-5930-44A9-8316-97D994B07A05}" type="presOf" srcId="{5D19B185-7CE5-4012-952D-80D30F967FCA}" destId="{04B5DDC2-48D7-45CC-A44A-6614B7F6FE48}" srcOrd="0" destOrd="0" presId="urn:microsoft.com/office/officeart/2005/8/layout/process4"/>
    <dgm:cxn modelId="{E515C490-C366-4B75-9DED-30220411A4EC}" srcId="{5C3615FE-C4A2-4DE0-8D1D-A07F6FA853E0}" destId="{F8743EE3-A57C-443C-B580-B6F655076CB7}" srcOrd="2" destOrd="0" parTransId="{BB66CB7B-1775-4FFF-B041-FBCFC739567C}" sibTransId="{3888932D-48A2-430C-B063-DF20D1F934A5}"/>
    <dgm:cxn modelId="{086DF690-1D48-4324-B306-F58B04D581A7}" type="presOf" srcId="{5C3615FE-C4A2-4DE0-8D1D-A07F6FA853E0}" destId="{7C4DC56D-A25D-4DA2-B5CB-D9066153C430}" srcOrd="0" destOrd="0" presId="urn:microsoft.com/office/officeart/2005/8/layout/process4"/>
    <dgm:cxn modelId="{667F3292-DAC6-4595-9C6B-195BD5083984}" type="presOf" srcId="{D50365EB-D7F3-49B1-9C92-E4EB35148D32}" destId="{62994478-557E-4F1A-90E8-52A5CBFE037B}" srcOrd="0" destOrd="0" presId="urn:microsoft.com/office/officeart/2005/8/layout/process4"/>
    <dgm:cxn modelId="{B28D2099-867D-4D0A-A30F-E41A81455ED6}" srcId="{F8743EE3-A57C-443C-B580-B6F655076CB7}" destId="{9A726B0C-EFE1-4E69-80BD-65B82880C7DD}" srcOrd="0" destOrd="0" parTransId="{70AAF111-8F60-41D8-832F-3BC93B52B87E}" sibTransId="{4CBD1F84-8FD0-4F0E-A157-B482A4781F8D}"/>
    <dgm:cxn modelId="{4B29FE9D-3252-41AF-97F0-558F929F41EC}" type="presOf" srcId="{CE0AA95E-75F5-4039-8CCF-85A8967CAEC7}" destId="{D5DE1093-FEF1-44F7-AB0F-3591CA212E49}" srcOrd="0" destOrd="0" presId="urn:microsoft.com/office/officeart/2005/8/layout/process4"/>
    <dgm:cxn modelId="{2714499E-24C3-432D-B5D0-8BC3765FB15A}" type="presOf" srcId="{5CBDF978-6E09-434A-8101-3A616F2D5CAC}" destId="{7D08D819-DFF8-41C8-A2D5-BDE2AEFBF94B}" srcOrd="0" destOrd="0" presId="urn:microsoft.com/office/officeart/2005/8/layout/process4"/>
    <dgm:cxn modelId="{B9A4CFA4-ECB5-4677-A7A3-7358DF1FD2B1}" type="presOf" srcId="{5CBDF978-6E09-434A-8101-3A616F2D5CAC}" destId="{23B9D954-6764-439A-8D70-4982805812BD}" srcOrd="1" destOrd="0" presId="urn:microsoft.com/office/officeart/2005/8/layout/process4"/>
    <dgm:cxn modelId="{738C47A5-6C64-48A5-8F7C-A63F6E03C0F8}" srcId="{80A3E7E5-A8B0-490A-8C44-2D9EECDD5B49}" destId="{CE0AA95E-75F5-4039-8CCF-85A8967CAEC7}" srcOrd="1" destOrd="0" parTransId="{59307D10-6B73-47A0-B842-F34B9532A924}" sibTransId="{7A2C92BB-507B-43A4-9665-ABA7982B1AE3}"/>
    <dgm:cxn modelId="{91F24FC4-629B-4D52-AF44-6C119B6FEB62}" srcId="{5CBDF978-6E09-434A-8101-3A616F2D5CAC}" destId="{595D66EB-76F1-475D-9415-B4541EEC7AF7}" srcOrd="0" destOrd="0" parTransId="{13C6B6BF-5BAD-45AD-B081-E5F850B5E917}" sibTransId="{3AB2608C-A48A-44FF-ABD9-C98357FE6E92}"/>
    <dgm:cxn modelId="{F24E5DC6-65A1-419F-A2F5-3B171A0B19D0}" type="presOf" srcId="{595D66EB-76F1-475D-9415-B4541EEC7AF7}" destId="{0934F8EB-51A5-4C76-80D2-57F7050D0FF7}" srcOrd="0" destOrd="0" presId="urn:microsoft.com/office/officeart/2005/8/layout/process4"/>
    <dgm:cxn modelId="{32C421D0-5A90-415D-8E77-E9BEE13FFD76}" type="presOf" srcId="{80A3E7E5-A8B0-490A-8C44-2D9EECDD5B49}" destId="{EE28D296-CCBB-4CF2-8B17-2DAB78D7BC0A}" srcOrd="0" destOrd="0" presId="urn:microsoft.com/office/officeart/2005/8/layout/process4"/>
    <dgm:cxn modelId="{BDF8A0D2-7829-4E81-94A8-3DEAA02A5538}" type="presOf" srcId="{F8743EE3-A57C-443C-B580-B6F655076CB7}" destId="{7796C5A2-1023-4475-BD56-2A26743A4B23}" srcOrd="0" destOrd="0" presId="urn:microsoft.com/office/officeart/2005/8/layout/process4"/>
    <dgm:cxn modelId="{57DD28BB-7EAE-49E3-9CF4-2843345D1D42}" type="presParOf" srcId="{7C4DC56D-A25D-4DA2-B5CB-D9066153C430}" destId="{D2BF19A5-843A-4B59-9B86-55B16666C878}" srcOrd="0" destOrd="0" presId="urn:microsoft.com/office/officeart/2005/8/layout/process4"/>
    <dgm:cxn modelId="{72CBB417-18AF-4F29-83CA-B658FB3181CD}" type="presParOf" srcId="{D2BF19A5-843A-4B59-9B86-55B16666C878}" destId="{7796C5A2-1023-4475-BD56-2A26743A4B23}" srcOrd="0" destOrd="0" presId="urn:microsoft.com/office/officeart/2005/8/layout/process4"/>
    <dgm:cxn modelId="{FD53A391-390D-40DE-A009-306A386B7F4A}" type="presParOf" srcId="{D2BF19A5-843A-4B59-9B86-55B16666C878}" destId="{0625CF2D-26AF-4A39-AC4F-55694370C710}" srcOrd="1" destOrd="0" presId="urn:microsoft.com/office/officeart/2005/8/layout/process4"/>
    <dgm:cxn modelId="{7BF61DF0-706D-4FF7-9D2B-D17FFCDB5C3E}" type="presParOf" srcId="{D2BF19A5-843A-4B59-9B86-55B16666C878}" destId="{60DFEAAB-6D8D-4FC8-85D0-900541F06691}" srcOrd="2" destOrd="0" presId="urn:microsoft.com/office/officeart/2005/8/layout/process4"/>
    <dgm:cxn modelId="{885D9960-A6EF-4C71-AB65-00F7697A5BD4}" type="presParOf" srcId="{60DFEAAB-6D8D-4FC8-85D0-900541F06691}" destId="{EF6694C3-DC6D-4EED-BC83-1D21C9A32395}" srcOrd="0" destOrd="0" presId="urn:microsoft.com/office/officeart/2005/8/layout/process4"/>
    <dgm:cxn modelId="{95B74C96-0F08-4539-9DE8-4CB063140F96}" type="presParOf" srcId="{60DFEAAB-6D8D-4FC8-85D0-900541F06691}" destId="{CC034913-CCC4-43DB-A5FF-2B28D38F9A68}" srcOrd="1" destOrd="0" presId="urn:microsoft.com/office/officeart/2005/8/layout/process4"/>
    <dgm:cxn modelId="{3546C7BF-C314-40DB-A78A-2C2A9A402A9F}" type="presParOf" srcId="{7C4DC56D-A25D-4DA2-B5CB-D9066153C430}" destId="{B60CEC64-104A-4A4D-9883-20C0A5967B8F}" srcOrd="1" destOrd="0" presId="urn:microsoft.com/office/officeart/2005/8/layout/process4"/>
    <dgm:cxn modelId="{CC6B8A63-5261-44BD-AA81-FF528A38C6C1}" type="presParOf" srcId="{7C4DC56D-A25D-4DA2-B5CB-D9066153C430}" destId="{1FD8F8B7-0F03-4CE4-ADA4-A805802D3B42}" srcOrd="2" destOrd="0" presId="urn:microsoft.com/office/officeart/2005/8/layout/process4"/>
    <dgm:cxn modelId="{E5C61E7B-E9EA-4CF1-A74A-605A21E5A01E}" type="presParOf" srcId="{1FD8F8B7-0F03-4CE4-ADA4-A805802D3B42}" destId="{EE28D296-CCBB-4CF2-8B17-2DAB78D7BC0A}" srcOrd="0" destOrd="0" presId="urn:microsoft.com/office/officeart/2005/8/layout/process4"/>
    <dgm:cxn modelId="{96640BBB-D336-470C-9901-0B84D9E6CA7C}" type="presParOf" srcId="{1FD8F8B7-0F03-4CE4-ADA4-A805802D3B42}" destId="{F9FB78D4-F530-464C-A15B-C7C9F7C6CB62}" srcOrd="1" destOrd="0" presId="urn:microsoft.com/office/officeart/2005/8/layout/process4"/>
    <dgm:cxn modelId="{70E15A2B-5DA7-4494-869C-269ED5B789F7}" type="presParOf" srcId="{1FD8F8B7-0F03-4CE4-ADA4-A805802D3B42}" destId="{3CB32DEE-2DA4-4AED-8106-FC0364508384}" srcOrd="2" destOrd="0" presId="urn:microsoft.com/office/officeart/2005/8/layout/process4"/>
    <dgm:cxn modelId="{9C66951D-1250-4BAA-9E61-94870EA02ECA}" type="presParOf" srcId="{3CB32DEE-2DA4-4AED-8106-FC0364508384}" destId="{04B5DDC2-48D7-45CC-A44A-6614B7F6FE48}" srcOrd="0" destOrd="0" presId="urn:microsoft.com/office/officeart/2005/8/layout/process4"/>
    <dgm:cxn modelId="{DEAECE17-3337-47F8-AFD7-DEA302166408}" type="presParOf" srcId="{3CB32DEE-2DA4-4AED-8106-FC0364508384}" destId="{D5DE1093-FEF1-44F7-AB0F-3591CA212E49}" srcOrd="1" destOrd="0" presId="urn:microsoft.com/office/officeart/2005/8/layout/process4"/>
    <dgm:cxn modelId="{7FD0A938-66EE-4E7E-AA71-AC28BD67061D}" type="presParOf" srcId="{7C4DC56D-A25D-4DA2-B5CB-D9066153C430}" destId="{25009876-710E-4A5B-9F20-BD1B7054EE6C}" srcOrd="3" destOrd="0" presId="urn:microsoft.com/office/officeart/2005/8/layout/process4"/>
    <dgm:cxn modelId="{674BA9EF-6BE6-4465-B87A-E66D94A96217}" type="presParOf" srcId="{7C4DC56D-A25D-4DA2-B5CB-D9066153C430}" destId="{513EB3D7-FDB7-43C2-84B2-F360ACC964EA}" srcOrd="4" destOrd="0" presId="urn:microsoft.com/office/officeart/2005/8/layout/process4"/>
    <dgm:cxn modelId="{7F5A84F2-EB75-433E-86EE-D38BB78354CD}" type="presParOf" srcId="{513EB3D7-FDB7-43C2-84B2-F360ACC964EA}" destId="{7D08D819-DFF8-41C8-A2D5-BDE2AEFBF94B}" srcOrd="0" destOrd="0" presId="urn:microsoft.com/office/officeart/2005/8/layout/process4"/>
    <dgm:cxn modelId="{C9AB05ED-8B41-4B00-942D-51BDCB2B2BE8}" type="presParOf" srcId="{513EB3D7-FDB7-43C2-84B2-F360ACC964EA}" destId="{23B9D954-6764-439A-8D70-4982805812BD}" srcOrd="1" destOrd="0" presId="urn:microsoft.com/office/officeart/2005/8/layout/process4"/>
    <dgm:cxn modelId="{87E9B0B9-DE7D-4C00-9315-DDAF7640C086}" type="presParOf" srcId="{513EB3D7-FDB7-43C2-84B2-F360ACC964EA}" destId="{2E1A4BC4-0F2C-4EA3-B4D5-34DF39486249}" srcOrd="2" destOrd="0" presId="urn:microsoft.com/office/officeart/2005/8/layout/process4"/>
    <dgm:cxn modelId="{B05FCC96-4996-4B1F-B9F5-836C87F86F00}" type="presParOf" srcId="{2E1A4BC4-0F2C-4EA3-B4D5-34DF39486249}" destId="{0934F8EB-51A5-4C76-80D2-57F7050D0FF7}" srcOrd="0" destOrd="0" presId="urn:microsoft.com/office/officeart/2005/8/layout/process4"/>
    <dgm:cxn modelId="{6F5B2943-2BB4-4A70-858F-AFD2C9B8E52F}" type="presParOf" srcId="{2E1A4BC4-0F2C-4EA3-B4D5-34DF39486249}" destId="{62994478-557E-4F1A-90E8-52A5CBFE037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2998F2-D7B3-4CD4-9D05-FE3C54B8B94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51ACBB-2FFF-4139-8D75-2A2ECB6AB9F9}">
      <dgm:prSet phldrT="[Text]" custT="1"/>
      <dgm:spPr/>
      <dgm:t>
        <a:bodyPr/>
        <a:lstStyle/>
        <a:p>
          <a:r>
            <a:rPr lang="en-US" sz="2000" dirty="0"/>
            <a:t>Acute cerebral </a:t>
          </a:r>
          <a:r>
            <a:rPr lang="en-US" sz="2000" dirty="0" err="1"/>
            <a:t>odema</a:t>
          </a:r>
          <a:endParaRPr lang="en-GB" sz="2000" dirty="0"/>
        </a:p>
      </dgm:t>
    </dgm:pt>
    <dgm:pt modelId="{705B8224-6C4C-4579-8962-CCFBC316476C}" type="parTrans" cxnId="{6B8FF8FE-60F9-4BDD-982D-B7FE3D2AF68D}">
      <dgm:prSet/>
      <dgm:spPr/>
      <dgm:t>
        <a:bodyPr/>
        <a:lstStyle/>
        <a:p>
          <a:endParaRPr lang="en-GB"/>
        </a:p>
      </dgm:t>
    </dgm:pt>
    <dgm:pt modelId="{A7FEA16D-B0DF-40DD-AF27-885AB6247C76}" type="sibTrans" cxnId="{6B8FF8FE-60F9-4BDD-982D-B7FE3D2AF68D}">
      <dgm:prSet/>
      <dgm:spPr/>
      <dgm:t>
        <a:bodyPr/>
        <a:lstStyle/>
        <a:p>
          <a:endParaRPr lang="en-GB"/>
        </a:p>
      </dgm:t>
    </dgm:pt>
    <dgm:pt modelId="{7BFFC610-496D-406D-9503-D954CCF99D2C}">
      <dgm:prSet phldrT="[Text]" custT="1"/>
      <dgm:spPr/>
      <dgm:t>
        <a:bodyPr/>
        <a:lstStyle/>
        <a:p>
          <a:r>
            <a:rPr lang="en-US" sz="2000" dirty="0"/>
            <a:t>Decreased partial pressure of O2 at high altitude</a:t>
          </a:r>
          <a:endParaRPr lang="en-GB" sz="2000" dirty="0"/>
        </a:p>
      </dgm:t>
    </dgm:pt>
    <dgm:pt modelId="{E4D173E2-9401-4400-9A1F-21596254E9F3}" type="parTrans" cxnId="{5166C7ED-D730-4A5E-B1B5-1E86DD934A01}">
      <dgm:prSet/>
      <dgm:spPr/>
      <dgm:t>
        <a:bodyPr/>
        <a:lstStyle/>
        <a:p>
          <a:endParaRPr lang="en-GB"/>
        </a:p>
      </dgm:t>
    </dgm:pt>
    <dgm:pt modelId="{454FD3F7-0E0C-4074-95ED-502EB4AD7369}" type="sibTrans" cxnId="{5166C7ED-D730-4A5E-B1B5-1E86DD934A01}">
      <dgm:prSet/>
      <dgm:spPr/>
      <dgm:t>
        <a:bodyPr/>
        <a:lstStyle/>
        <a:p>
          <a:endParaRPr lang="en-GB"/>
        </a:p>
      </dgm:t>
    </dgm:pt>
    <dgm:pt modelId="{8D391521-428F-4AF7-BA17-535BA490BAAC}">
      <dgm:prSet phldrT="[Text]" custT="1"/>
      <dgm:spPr/>
      <dgm:t>
        <a:bodyPr/>
        <a:lstStyle/>
        <a:p>
          <a:r>
            <a:rPr lang="en-US" sz="2000" dirty="0"/>
            <a:t>Autoregulatory  mechanism of cerebral circulation fails</a:t>
          </a:r>
          <a:endParaRPr lang="en-GB" sz="2000" dirty="0"/>
        </a:p>
      </dgm:t>
    </dgm:pt>
    <dgm:pt modelId="{B2E21ADD-8257-414D-8322-A471533E14BD}" type="parTrans" cxnId="{A26E98BB-5CAD-4156-96D1-A432F791CFFE}">
      <dgm:prSet/>
      <dgm:spPr/>
      <dgm:t>
        <a:bodyPr/>
        <a:lstStyle/>
        <a:p>
          <a:endParaRPr lang="en-GB"/>
        </a:p>
      </dgm:t>
    </dgm:pt>
    <dgm:pt modelId="{21A3F518-75C0-44A5-A36A-878641F28AD0}" type="sibTrans" cxnId="{A26E98BB-5CAD-4156-96D1-A432F791CFFE}">
      <dgm:prSet/>
      <dgm:spPr/>
      <dgm:t>
        <a:bodyPr/>
        <a:lstStyle/>
        <a:p>
          <a:endParaRPr lang="en-GB"/>
        </a:p>
      </dgm:t>
    </dgm:pt>
    <dgm:pt modelId="{891919E1-6301-43D7-B4A4-5AE91A837C5E}" type="pres">
      <dgm:prSet presAssocID="{9B2998F2-D7B3-4CD4-9D05-FE3C54B8B946}" presName="outerComposite" presStyleCnt="0">
        <dgm:presLayoutVars>
          <dgm:chMax val="5"/>
          <dgm:dir/>
          <dgm:resizeHandles val="exact"/>
        </dgm:presLayoutVars>
      </dgm:prSet>
      <dgm:spPr/>
    </dgm:pt>
    <dgm:pt modelId="{DD79EF53-8CEA-4EE8-8712-7F14E3944132}" type="pres">
      <dgm:prSet presAssocID="{9B2998F2-D7B3-4CD4-9D05-FE3C54B8B946}" presName="dummyMaxCanvas" presStyleCnt="0">
        <dgm:presLayoutVars/>
      </dgm:prSet>
      <dgm:spPr/>
    </dgm:pt>
    <dgm:pt modelId="{3B42620B-7540-4A0E-B52F-65BC0126D506}" type="pres">
      <dgm:prSet presAssocID="{9B2998F2-D7B3-4CD4-9D05-FE3C54B8B946}" presName="ThreeNodes_1" presStyleLbl="node1" presStyleIdx="0" presStyleCnt="3">
        <dgm:presLayoutVars>
          <dgm:bulletEnabled val="1"/>
        </dgm:presLayoutVars>
      </dgm:prSet>
      <dgm:spPr/>
    </dgm:pt>
    <dgm:pt modelId="{DED30F6E-124E-4044-A510-9E2CF901E757}" type="pres">
      <dgm:prSet presAssocID="{9B2998F2-D7B3-4CD4-9D05-FE3C54B8B946}" presName="ThreeNodes_2" presStyleLbl="node1" presStyleIdx="1" presStyleCnt="3">
        <dgm:presLayoutVars>
          <dgm:bulletEnabled val="1"/>
        </dgm:presLayoutVars>
      </dgm:prSet>
      <dgm:spPr/>
    </dgm:pt>
    <dgm:pt modelId="{7B8339A6-DAEE-49A2-AA01-F1E01C729D35}" type="pres">
      <dgm:prSet presAssocID="{9B2998F2-D7B3-4CD4-9D05-FE3C54B8B946}" presName="ThreeNodes_3" presStyleLbl="node1" presStyleIdx="2" presStyleCnt="3">
        <dgm:presLayoutVars>
          <dgm:bulletEnabled val="1"/>
        </dgm:presLayoutVars>
      </dgm:prSet>
      <dgm:spPr/>
    </dgm:pt>
    <dgm:pt modelId="{17D60752-F337-4D7A-948C-AF2D31F9049C}" type="pres">
      <dgm:prSet presAssocID="{9B2998F2-D7B3-4CD4-9D05-FE3C54B8B946}" presName="ThreeConn_1-2" presStyleLbl="fgAccFollowNode1" presStyleIdx="0" presStyleCnt="2">
        <dgm:presLayoutVars>
          <dgm:bulletEnabled val="1"/>
        </dgm:presLayoutVars>
      </dgm:prSet>
      <dgm:spPr/>
    </dgm:pt>
    <dgm:pt modelId="{9326843F-C038-40C4-A8DF-63740A4A72CD}" type="pres">
      <dgm:prSet presAssocID="{9B2998F2-D7B3-4CD4-9D05-FE3C54B8B946}" presName="ThreeConn_2-3" presStyleLbl="fgAccFollowNode1" presStyleIdx="1" presStyleCnt="2">
        <dgm:presLayoutVars>
          <dgm:bulletEnabled val="1"/>
        </dgm:presLayoutVars>
      </dgm:prSet>
      <dgm:spPr/>
    </dgm:pt>
    <dgm:pt modelId="{71DC27AC-8574-4C6F-9D1F-53AD673943DD}" type="pres">
      <dgm:prSet presAssocID="{9B2998F2-D7B3-4CD4-9D05-FE3C54B8B946}" presName="ThreeNodes_1_text" presStyleLbl="node1" presStyleIdx="2" presStyleCnt="3">
        <dgm:presLayoutVars>
          <dgm:bulletEnabled val="1"/>
        </dgm:presLayoutVars>
      </dgm:prSet>
      <dgm:spPr/>
    </dgm:pt>
    <dgm:pt modelId="{3B1CED36-4DDE-4C68-9632-0C25EFE7B77B}" type="pres">
      <dgm:prSet presAssocID="{9B2998F2-D7B3-4CD4-9D05-FE3C54B8B946}" presName="ThreeNodes_2_text" presStyleLbl="node1" presStyleIdx="2" presStyleCnt="3">
        <dgm:presLayoutVars>
          <dgm:bulletEnabled val="1"/>
        </dgm:presLayoutVars>
      </dgm:prSet>
      <dgm:spPr/>
    </dgm:pt>
    <dgm:pt modelId="{D01E15AB-45B4-4D70-AE59-3F226E2A6897}" type="pres">
      <dgm:prSet presAssocID="{9B2998F2-D7B3-4CD4-9D05-FE3C54B8B94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CA79C60-6B48-4EBE-B611-BD217F94DE48}" type="presOf" srcId="{6D51ACBB-2FFF-4139-8D75-2A2ECB6AB9F9}" destId="{71DC27AC-8574-4C6F-9D1F-53AD673943DD}" srcOrd="1" destOrd="0" presId="urn:microsoft.com/office/officeart/2005/8/layout/vProcess5"/>
    <dgm:cxn modelId="{01AA7568-0CE3-4849-9791-DB4D0BFA9451}" type="presOf" srcId="{7BFFC610-496D-406D-9503-D954CCF99D2C}" destId="{3B1CED36-4DDE-4C68-9632-0C25EFE7B77B}" srcOrd="1" destOrd="0" presId="urn:microsoft.com/office/officeart/2005/8/layout/vProcess5"/>
    <dgm:cxn modelId="{81D66B69-1B69-4ECD-A499-5B14736C6DB4}" type="presOf" srcId="{A7FEA16D-B0DF-40DD-AF27-885AB6247C76}" destId="{17D60752-F337-4D7A-948C-AF2D31F9049C}" srcOrd="0" destOrd="0" presId="urn:microsoft.com/office/officeart/2005/8/layout/vProcess5"/>
    <dgm:cxn modelId="{EF62DA73-688B-4D23-BB45-86CEE2CD58AF}" type="presOf" srcId="{9B2998F2-D7B3-4CD4-9D05-FE3C54B8B946}" destId="{891919E1-6301-43D7-B4A4-5AE91A837C5E}" srcOrd="0" destOrd="0" presId="urn:microsoft.com/office/officeart/2005/8/layout/vProcess5"/>
    <dgm:cxn modelId="{0789F85A-B6D5-4E96-8B74-983A404F8DA8}" type="presOf" srcId="{8D391521-428F-4AF7-BA17-535BA490BAAC}" destId="{7B8339A6-DAEE-49A2-AA01-F1E01C729D35}" srcOrd="0" destOrd="0" presId="urn:microsoft.com/office/officeart/2005/8/layout/vProcess5"/>
    <dgm:cxn modelId="{0B90A69E-A6EA-4B8B-8206-039F7B6E0C7E}" type="presOf" srcId="{6D51ACBB-2FFF-4139-8D75-2A2ECB6AB9F9}" destId="{3B42620B-7540-4A0E-B52F-65BC0126D506}" srcOrd="0" destOrd="0" presId="urn:microsoft.com/office/officeart/2005/8/layout/vProcess5"/>
    <dgm:cxn modelId="{A26E98BB-5CAD-4156-96D1-A432F791CFFE}" srcId="{9B2998F2-D7B3-4CD4-9D05-FE3C54B8B946}" destId="{8D391521-428F-4AF7-BA17-535BA490BAAC}" srcOrd="2" destOrd="0" parTransId="{B2E21ADD-8257-414D-8322-A471533E14BD}" sibTransId="{21A3F518-75C0-44A5-A36A-878641F28AD0}"/>
    <dgm:cxn modelId="{51C70BC1-A68A-48F8-8B45-5F79245B1DD0}" type="presOf" srcId="{7BFFC610-496D-406D-9503-D954CCF99D2C}" destId="{DED30F6E-124E-4044-A510-9E2CF901E757}" srcOrd="0" destOrd="0" presId="urn:microsoft.com/office/officeart/2005/8/layout/vProcess5"/>
    <dgm:cxn modelId="{821282D5-4F8D-433F-B66C-DF9587FC7A83}" type="presOf" srcId="{8D391521-428F-4AF7-BA17-535BA490BAAC}" destId="{D01E15AB-45B4-4D70-AE59-3F226E2A6897}" srcOrd="1" destOrd="0" presId="urn:microsoft.com/office/officeart/2005/8/layout/vProcess5"/>
    <dgm:cxn modelId="{5166C7ED-D730-4A5E-B1B5-1E86DD934A01}" srcId="{9B2998F2-D7B3-4CD4-9D05-FE3C54B8B946}" destId="{7BFFC610-496D-406D-9503-D954CCF99D2C}" srcOrd="1" destOrd="0" parTransId="{E4D173E2-9401-4400-9A1F-21596254E9F3}" sibTransId="{454FD3F7-0E0C-4074-95ED-502EB4AD7369}"/>
    <dgm:cxn modelId="{BE3D8BFE-0F10-49FD-87E3-28EAC50679BF}" type="presOf" srcId="{454FD3F7-0E0C-4074-95ED-502EB4AD7369}" destId="{9326843F-C038-40C4-A8DF-63740A4A72CD}" srcOrd="0" destOrd="0" presId="urn:microsoft.com/office/officeart/2005/8/layout/vProcess5"/>
    <dgm:cxn modelId="{6B8FF8FE-60F9-4BDD-982D-B7FE3D2AF68D}" srcId="{9B2998F2-D7B3-4CD4-9D05-FE3C54B8B946}" destId="{6D51ACBB-2FFF-4139-8D75-2A2ECB6AB9F9}" srcOrd="0" destOrd="0" parTransId="{705B8224-6C4C-4579-8962-CCFBC316476C}" sibTransId="{A7FEA16D-B0DF-40DD-AF27-885AB6247C76}"/>
    <dgm:cxn modelId="{C7B82AC1-4F09-468D-8D8C-026F875ADAD6}" type="presParOf" srcId="{891919E1-6301-43D7-B4A4-5AE91A837C5E}" destId="{DD79EF53-8CEA-4EE8-8712-7F14E3944132}" srcOrd="0" destOrd="0" presId="urn:microsoft.com/office/officeart/2005/8/layout/vProcess5"/>
    <dgm:cxn modelId="{DD765F72-E36C-46AE-B1CA-951D4499D116}" type="presParOf" srcId="{891919E1-6301-43D7-B4A4-5AE91A837C5E}" destId="{3B42620B-7540-4A0E-B52F-65BC0126D506}" srcOrd="1" destOrd="0" presId="urn:microsoft.com/office/officeart/2005/8/layout/vProcess5"/>
    <dgm:cxn modelId="{B88AE240-E32A-4370-A982-8588AFCB7062}" type="presParOf" srcId="{891919E1-6301-43D7-B4A4-5AE91A837C5E}" destId="{DED30F6E-124E-4044-A510-9E2CF901E757}" srcOrd="2" destOrd="0" presId="urn:microsoft.com/office/officeart/2005/8/layout/vProcess5"/>
    <dgm:cxn modelId="{7AECB23C-AD03-4D5E-9455-0294F1F19F28}" type="presParOf" srcId="{891919E1-6301-43D7-B4A4-5AE91A837C5E}" destId="{7B8339A6-DAEE-49A2-AA01-F1E01C729D35}" srcOrd="3" destOrd="0" presId="urn:microsoft.com/office/officeart/2005/8/layout/vProcess5"/>
    <dgm:cxn modelId="{FCE01704-DFD3-441E-828C-97417B3F22A4}" type="presParOf" srcId="{891919E1-6301-43D7-B4A4-5AE91A837C5E}" destId="{17D60752-F337-4D7A-948C-AF2D31F9049C}" srcOrd="4" destOrd="0" presId="urn:microsoft.com/office/officeart/2005/8/layout/vProcess5"/>
    <dgm:cxn modelId="{3A43C909-AEC4-48AD-A34F-9170EA7AF9B4}" type="presParOf" srcId="{891919E1-6301-43D7-B4A4-5AE91A837C5E}" destId="{9326843F-C038-40C4-A8DF-63740A4A72CD}" srcOrd="5" destOrd="0" presId="urn:microsoft.com/office/officeart/2005/8/layout/vProcess5"/>
    <dgm:cxn modelId="{B3720342-6CEB-4AC0-8512-07B657027759}" type="presParOf" srcId="{891919E1-6301-43D7-B4A4-5AE91A837C5E}" destId="{71DC27AC-8574-4C6F-9D1F-53AD673943DD}" srcOrd="6" destOrd="0" presId="urn:microsoft.com/office/officeart/2005/8/layout/vProcess5"/>
    <dgm:cxn modelId="{5C2F387E-8BD2-40C5-8955-2B6338482A3B}" type="presParOf" srcId="{891919E1-6301-43D7-B4A4-5AE91A837C5E}" destId="{3B1CED36-4DDE-4C68-9632-0C25EFE7B77B}" srcOrd="7" destOrd="0" presId="urn:microsoft.com/office/officeart/2005/8/layout/vProcess5"/>
    <dgm:cxn modelId="{31D4C9CF-699A-49D0-832A-57E1F3921F45}" type="presParOf" srcId="{891919E1-6301-43D7-B4A4-5AE91A837C5E}" destId="{D01E15AB-45B4-4D70-AE59-3F226E2A689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96E58F-57AC-425D-9D49-1CD14B5937E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DA10C6AB-D992-4745-99E3-4F32F8513EEB}">
      <dgm:prSet/>
      <dgm:spPr/>
      <dgm:t>
        <a:bodyPr/>
        <a:lstStyle/>
        <a:p>
          <a:r>
            <a:rPr lang="en-US" dirty="0"/>
            <a:t>Increase capillary pressure</a:t>
          </a:r>
          <a:endParaRPr lang="en-GB" dirty="0"/>
        </a:p>
      </dgm:t>
    </dgm:pt>
    <dgm:pt modelId="{61133052-6648-4464-BB00-4DD91109BE7C}" type="parTrans" cxnId="{F58BFACA-AAD7-4858-AB53-82FB2AAAC4C9}">
      <dgm:prSet/>
      <dgm:spPr/>
      <dgm:t>
        <a:bodyPr/>
        <a:lstStyle/>
        <a:p>
          <a:endParaRPr lang="en-GB"/>
        </a:p>
      </dgm:t>
    </dgm:pt>
    <dgm:pt modelId="{0E4A1E97-9352-4DC9-BE3C-AD28BB048083}" type="sibTrans" cxnId="{F58BFACA-AAD7-4858-AB53-82FB2AAAC4C9}">
      <dgm:prSet/>
      <dgm:spPr/>
      <dgm:t>
        <a:bodyPr/>
        <a:lstStyle/>
        <a:p>
          <a:endParaRPr lang="en-GB"/>
        </a:p>
      </dgm:t>
    </dgm:pt>
    <dgm:pt modelId="{AB943338-E1D2-4B58-A387-A151D9FB6A7D}" type="pres">
      <dgm:prSet presAssocID="{9F96E58F-57AC-425D-9D49-1CD14B5937E3}" presName="Name0" presStyleCnt="0">
        <dgm:presLayoutVars>
          <dgm:dir/>
          <dgm:resizeHandles val="exact"/>
        </dgm:presLayoutVars>
      </dgm:prSet>
      <dgm:spPr/>
    </dgm:pt>
    <dgm:pt modelId="{52B78E27-F9A0-4B4A-8005-3CF63F0FD9D1}" type="pres">
      <dgm:prSet presAssocID="{DA10C6AB-D992-4745-99E3-4F32F8513EEB}" presName="node" presStyleLbl="node1" presStyleIdx="0" presStyleCnt="1">
        <dgm:presLayoutVars>
          <dgm:bulletEnabled val="1"/>
        </dgm:presLayoutVars>
      </dgm:prSet>
      <dgm:spPr/>
    </dgm:pt>
  </dgm:ptLst>
  <dgm:cxnLst>
    <dgm:cxn modelId="{86A7D16A-61C8-4426-BA26-21E716E5F789}" type="presOf" srcId="{DA10C6AB-D992-4745-99E3-4F32F8513EEB}" destId="{52B78E27-F9A0-4B4A-8005-3CF63F0FD9D1}" srcOrd="0" destOrd="0" presId="urn:microsoft.com/office/officeart/2005/8/layout/process1"/>
    <dgm:cxn modelId="{C1FB1D7D-34B0-4887-A7A5-EF15DD48307F}" type="presOf" srcId="{9F96E58F-57AC-425D-9D49-1CD14B5937E3}" destId="{AB943338-E1D2-4B58-A387-A151D9FB6A7D}" srcOrd="0" destOrd="0" presId="urn:microsoft.com/office/officeart/2005/8/layout/process1"/>
    <dgm:cxn modelId="{F58BFACA-AAD7-4858-AB53-82FB2AAAC4C9}" srcId="{9F96E58F-57AC-425D-9D49-1CD14B5937E3}" destId="{DA10C6AB-D992-4745-99E3-4F32F8513EEB}" srcOrd="0" destOrd="0" parTransId="{61133052-6648-4464-BB00-4DD91109BE7C}" sibTransId="{0E4A1E97-9352-4DC9-BE3C-AD28BB048083}"/>
    <dgm:cxn modelId="{2AFEBA74-054D-412A-9872-04F337228DF9}" type="presParOf" srcId="{AB943338-E1D2-4B58-A387-A151D9FB6A7D}" destId="{52B78E27-F9A0-4B4A-8005-3CF63F0FD9D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AD33E-E2D1-4B6A-BD1A-B42687B60B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46311D-E2BF-441A-8322-D124BDB1BB51}">
      <dgm:prSet/>
      <dgm:spPr/>
      <dgm:t>
        <a:bodyPr/>
        <a:lstStyle/>
        <a:p>
          <a:r>
            <a:rPr lang="en-US" dirty="0"/>
            <a:t>Transudation of fluid into cerebral tissues</a:t>
          </a:r>
          <a:endParaRPr lang="en-GB" dirty="0"/>
        </a:p>
      </dgm:t>
    </dgm:pt>
    <dgm:pt modelId="{551A7B65-AE86-4865-883D-2F640774FFB6}" type="parTrans" cxnId="{C54ADAE7-A87F-4A7C-93FC-636555CB1B47}">
      <dgm:prSet/>
      <dgm:spPr/>
      <dgm:t>
        <a:bodyPr/>
        <a:lstStyle/>
        <a:p>
          <a:endParaRPr lang="en-GB"/>
        </a:p>
      </dgm:t>
    </dgm:pt>
    <dgm:pt modelId="{916E64AD-A64F-40AD-96CB-DFC81E37669D}" type="sibTrans" cxnId="{C54ADAE7-A87F-4A7C-93FC-636555CB1B47}">
      <dgm:prSet/>
      <dgm:spPr/>
      <dgm:t>
        <a:bodyPr/>
        <a:lstStyle/>
        <a:p>
          <a:endParaRPr lang="en-GB"/>
        </a:p>
      </dgm:t>
    </dgm:pt>
    <dgm:pt modelId="{4D74F5E6-CD59-441F-9C66-38C370903693}" type="pres">
      <dgm:prSet presAssocID="{668AD33E-E2D1-4B6A-BD1A-B42687B60BBC}" presName="Name0" presStyleCnt="0">
        <dgm:presLayoutVars>
          <dgm:dir/>
          <dgm:resizeHandles val="exact"/>
        </dgm:presLayoutVars>
      </dgm:prSet>
      <dgm:spPr/>
    </dgm:pt>
    <dgm:pt modelId="{BD2ED108-A97C-4E1E-A004-C86609B994B3}" type="pres">
      <dgm:prSet presAssocID="{1246311D-E2BF-441A-8322-D124BDB1BB51}" presName="node" presStyleLbl="node1" presStyleIdx="0" presStyleCnt="1">
        <dgm:presLayoutVars>
          <dgm:bulletEnabled val="1"/>
        </dgm:presLayoutVars>
      </dgm:prSet>
      <dgm:spPr/>
    </dgm:pt>
  </dgm:ptLst>
  <dgm:cxnLst>
    <dgm:cxn modelId="{7CBCF2CB-F474-4746-9301-914329F4D909}" type="presOf" srcId="{668AD33E-E2D1-4B6A-BD1A-B42687B60BBC}" destId="{4D74F5E6-CD59-441F-9C66-38C370903693}" srcOrd="0" destOrd="0" presId="urn:microsoft.com/office/officeart/2005/8/layout/process1"/>
    <dgm:cxn modelId="{C54ADAE7-A87F-4A7C-93FC-636555CB1B47}" srcId="{668AD33E-E2D1-4B6A-BD1A-B42687B60BBC}" destId="{1246311D-E2BF-441A-8322-D124BDB1BB51}" srcOrd="0" destOrd="0" parTransId="{551A7B65-AE86-4865-883D-2F640774FFB6}" sibTransId="{916E64AD-A64F-40AD-96CB-DFC81E37669D}"/>
    <dgm:cxn modelId="{60ADE4F1-31B6-40DA-BFD1-7CB72CFE6A1C}" type="presOf" srcId="{1246311D-E2BF-441A-8322-D124BDB1BB51}" destId="{BD2ED108-A97C-4E1E-A004-C86609B994B3}" srcOrd="0" destOrd="0" presId="urn:microsoft.com/office/officeart/2005/8/layout/process1"/>
    <dgm:cxn modelId="{CAD694CD-93B2-404E-A204-F82B34728CAC}" type="presParOf" srcId="{4D74F5E6-CD59-441F-9C66-38C370903693}" destId="{BD2ED108-A97C-4E1E-A004-C86609B994B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C3A645-16BF-4DBD-A084-0F71A193565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B15BBB7-59B1-4978-A9AC-3ACE7D301C44}">
      <dgm:prSet phldrT="[Text]"/>
      <dgm:spPr/>
      <dgm:t>
        <a:bodyPr/>
        <a:lstStyle/>
        <a:p>
          <a:r>
            <a:rPr lang="en-US" dirty="0"/>
            <a:t>Respiratory Alkalosis corrected by kidney</a:t>
          </a:r>
          <a:endParaRPr lang="en-GB" dirty="0"/>
        </a:p>
      </dgm:t>
    </dgm:pt>
    <dgm:pt modelId="{4EB4337A-84BC-47DA-A8F0-8DCCE91B3167}" type="parTrans" cxnId="{66BBB44E-C73F-4239-A11D-B31FD872EF72}">
      <dgm:prSet/>
      <dgm:spPr/>
      <dgm:t>
        <a:bodyPr/>
        <a:lstStyle/>
        <a:p>
          <a:endParaRPr lang="en-GB"/>
        </a:p>
      </dgm:t>
    </dgm:pt>
    <dgm:pt modelId="{B89A49EB-7ABC-4FCE-8A3E-B64339B62BD3}" type="sibTrans" cxnId="{66BBB44E-C73F-4239-A11D-B31FD872EF72}">
      <dgm:prSet/>
      <dgm:spPr/>
      <dgm:t>
        <a:bodyPr/>
        <a:lstStyle/>
        <a:p>
          <a:endParaRPr lang="en-GB"/>
        </a:p>
      </dgm:t>
    </dgm:pt>
    <dgm:pt modelId="{CEC5D0BC-6FE4-49C3-84AA-20039B57688C}">
      <dgm:prSet phldrT="[Text]"/>
      <dgm:spPr/>
      <dgm:t>
        <a:bodyPr/>
        <a:lstStyle/>
        <a:p>
          <a:r>
            <a:rPr lang="en-US" dirty="0"/>
            <a:t>HCO3 – excretion in urine</a:t>
          </a:r>
          <a:endParaRPr lang="en-GB" dirty="0"/>
        </a:p>
      </dgm:t>
    </dgm:pt>
    <dgm:pt modelId="{D04333CA-E499-49B0-99F6-B31DF747DC73}" type="parTrans" cxnId="{4401B670-9B3E-47CB-A031-141FBA3430A0}">
      <dgm:prSet/>
      <dgm:spPr/>
      <dgm:t>
        <a:bodyPr/>
        <a:lstStyle/>
        <a:p>
          <a:endParaRPr lang="en-GB"/>
        </a:p>
      </dgm:t>
    </dgm:pt>
    <dgm:pt modelId="{3783896D-190E-4303-B27E-4B8F66364291}" type="sibTrans" cxnId="{4401B670-9B3E-47CB-A031-141FBA3430A0}">
      <dgm:prSet/>
      <dgm:spPr/>
      <dgm:t>
        <a:bodyPr/>
        <a:lstStyle/>
        <a:p>
          <a:endParaRPr lang="en-GB"/>
        </a:p>
      </dgm:t>
    </dgm:pt>
    <dgm:pt modelId="{A182A7D5-B277-4087-89FC-36DAA69EF259}">
      <dgm:prSet phldrT="[Text]"/>
      <dgm:spPr/>
      <dgm:t>
        <a:bodyPr/>
        <a:lstStyle/>
        <a:p>
          <a:r>
            <a:rPr lang="en-US" dirty="0"/>
            <a:t>Decrease pH</a:t>
          </a:r>
          <a:endParaRPr lang="en-GB" dirty="0"/>
        </a:p>
      </dgm:t>
    </dgm:pt>
    <dgm:pt modelId="{DAAA01C7-BF8D-4ACA-B248-B903C9CCDFDB}" type="parTrans" cxnId="{5ED996AA-3E48-4103-B4F0-25F01C01D3B0}">
      <dgm:prSet/>
      <dgm:spPr/>
      <dgm:t>
        <a:bodyPr/>
        <a:lstStyle/>
        <a:p>
          <a:endParaRPr lang="en-GB"/>
        </a:p>
      </dgm:t>
    </dgm:pt>
    <dgm:pt modelId="{AD8BC387-D3F6-4B54-8DA0-240DD46BE47E}" type="sibTrans" cxnId="{5ED996AA-3E48-4103-B4F0-25F01C01D3B0}">
      <dgm:prSet/>
      <dgm:spPr/>
      <dgm:t>
        <a:bodyPr/>
        <a:lstStyle/>
        <a:p>
          <a:endParaRPr lang="en-GB"/>
        </a:p>
      </dgm:t>
    </dgm:pt>
    <dgm:pt modelId="{3D4C7A02-0571-434D-9BA9-EFA87394F3F0}" type="pres">
      <dgm:prSet presAssocID="{7DC3A645-16BF-4DBD-A084-0F71A1935653}" presName="Name0" presStyleCnt="0">
        <dgm:presLayoutVars>
          <dgm:dir/>
          <dgm:animLvl val="lvl"/>
          <dgm:resizeHandles val="exact"/>
        </dgm:presLayoutVars>
      </dgm:prSet>
      <dgm:spPr/>
    </dgm:pt>
    <dgm:pt modelId="{6B2BDF04-8D24-4242-996A-36F0EA7C1324}" type="pres">
      <dgm:prSet presAssocID="{1B15BBB7-59B1-4978-A9AC-3ACE7D301C4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C6A353C-9AD6-44CC-8D94-618A2E304055}" type="pres">
      <dgm:prSet presAssocID="{B89A49EB-7ABC-4FCE-8A3E-B64339B62BD3}" presName="parTxOnlySpace" presStyleCnt="0"/>
      <dgm:spPr/>
    </dgm:pt>
    <dgm:pt modelId="{A7C40EF6-99FE-4541-8FD4-AE51847B7C26}" type="pres">
      <dgm:prSet presAssocID="{CEC5D0BC-6FE4-49C3-84AA-20039B57688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1E4BC96-5E06-4270-A200-F6AF1D719091}" type="pres">
      <dgm:prSet presAssocID="{3783896D-190E-4303-B27E-4B8F66364291}" presName="parTxOnlySpace" presStyleCnt="0"/>
      <dgm:spPr/>
    </dgm:pt>
    <dgm:pt modelId="{0BB8FA04-A6B2-4B26-AE39-D6993CFBC595}" type="pres">
      <dgm:prSet presAssocID="{A182A7D5-B277-4087-89FC-36DAA69EF2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F84F915-0E06-4809-B2E4-7C62D1166CAE}" type="presOf" srcId="{CEC5D0BC-6FE4-49C3-84AA-20039B57688C}" destId="{A7C40EF6-99FE-4541-8FD4-AE51847B7C26}" srcOrd="0" destOrd="0" presId="urn:microsoft.com/office/officeart/2005/8/layout/chevron1"/>
    <dgm:cxn modelId="{D28B052E-2155-45F9-AF44-5546BC0B29C7}" type="presOf" srcId="{A182A7D5-B277-4087-89FC-36DAA69EF259}" destId="{0BB8FA04-A6B2-4B26-AE39-D6993CFBC595}" srcOrd="0" destOrd="0" presId="urn:microsoft.com/office/officeart/2005/8/layout/chevron1"/>
    <dgm:cxn modelId="{20163C37-67F6-4486-A463-D18E7D1FB57D}" type="presOf" srcId="{7DC3A645-16BF-4DBD-A084-0F71A1935653}" destId="{3D4C7A02-0571-434D-9BA9-EFA87394F3F0}" srcOrd="0" destOrd="0" presId="urn:microsoft.com/office/officeart/2005/8/layout/chevron1"/>
    <dgm:cxn modelId="{66BBB44E-C73F-4239-A11D-B31FD872EF72}" srcId="{7DC3A645-16BF-4DBD-A084-0F71A1935653}" destId="{1B15BBB7-59B1-4978-A9AC-3ACE7D301C44}" srcOrd="0" destOrd="0" parTransId="{4EB4337A-84BC-47DA-A8F0-8DCCE91B3167}" sibTransId="{B89A49EB-7ABC-4FCE-8A3E-B64339B62BD3}"/>
    <dgm:cxn modelId="{4401B670-9B3E-47CB-A031-141FBA3430A0}" srcId="{7DC3A645-16BF-4DBD-A084-0F71A1935653}" destId="{CEC5D0BC-6FE4-49C3-84AA-20039B57688C}" srcOrd="1" destOrd="0" parTransId="{D04333CA-E499-49B0-99F6-B31DF747DC73}" sibTransId="{3783896D-190E-4303-B27E-4B8F66364291}"/>
    <dgm:cxn modelId="{5ED996AA-3E48-4103-B4F0-25F01C01D3B0}" srcId="{7DC3A645-16BF-4DBD-A084-0F71A1935653}" destId="{A182A7D5-B277-4087-89FC-36DAA69EF259}" srcOrd="2" destOrd="0" parTransId="{DAAA01C7-BF8D-4ACA-B248-B903C9CCDFDB}" sibTransId="{AD8BC387-D3F6-4B54-8DA0-240DD46BE47E}"/>
    <dgm:cxn modelId="{BC68E3E3-6CE7-4A1C-9DC4-904BB8F59BF8}" type="presOf" srcId="{1B15BBB7-59B1-4978-A9AC-3ACE7D301C44}" destId="{6B2BDF04-8D24-4242-996A-36F0EA7C1324}" srcOrd="0" destOrd="0" presId="urn:microsoft.com/office/officeart/2005/8/layout/chevron1"/>
    <dgm:cxn modelId="{AC312D36-B02B-4D54-B73D-B22D98D87EB9}" type="presParOf" srcId="{3D4C7A02-0571-434D-9BA9-EFA87394F3F0}" destId="{6B2BDF04-8D24-4242-996A-36F0EA7C1324}" srcOrd="0" destOrd="0" presId="urn:microsoft.com/office/officeart/2005/8/layout/chevron1"/>
    <dgm:cxn modelId="{8A55241F-F7FE-42D1-85A2-18DE95844A21}" type="presParOf" srcId="{3D4C7A02-0571-434D-9BA9-EFA87394F3F0}" destId="{5C6A353C-9AD6-44CC-8D94-618A2E304055}" srcOrd="1" destOrd="0" presId="urn:microsoft.com/office/officeart/2005/8/layout/chevron1"/>
    <dgm:cxn modelId="{3107D3F2-178E-41E8-B1C6-BC8B669228F9}" type="presParOf" srcId="{3D4C7A02-0571-434D-9BA9-EFA87394F3F0}" destId="{A7C40EF6-99FE-4541-8FD4-AE51847B7C26}" srcOrd="2" destOrd="0" presId="urn:microsoft.com/office/officeart/2005/8/layout/chevron1"/>
    <dgm:cxn modelId="{65BF27BD-40BC-4D20-96DC-7E562A35C88D}" type="presParOf" srcId="{3D4C7A02-0571-434D-9BA9-EFA87394F3F0}" destId="{51E4BC96-5E06-4270-A200-F6AF1D719091}" srcOrd="3" destOrd="0" presId="urn:microsoft.com/office/officeart/2005/8/layout/chevron1"/>
    <dgm:cxn modelId="{B31AE2EC-1EDD-440E-A85D-729A64282B85}" type="presParOf" srcId="{3D4C7A02-0571-434D-9BA9-EFA87394F3F0}" destId="{0BB8FA04-A6B2-4B26-AE39-D6993CFBC59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5F2C46-5786-435C-846F-0B10E117D6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5D32E9-7BC8-4FB3-8DDE-136CA57F4514}">
      <dgm:prSet phldrT="[Text]"/>
      <dgm:spPr/>
      <dgm:t>
        <a:bodyPr/>
        <a:lstStyle/>
        <a:p>
          <a:r>
            <a:rPr lang="en-US" dirty="0"/>
            <a:t>Cardiac output increases</a:t>
          </a:r>
          <a:endParaRPr lang="en-GB" dirty="0"/>
        </a:p>
      </dgm:t>
    </dgm:pt>
    <dgm:pt modelId="{2376DC2F-7F19-4739-947A-05569F87CEAA}" type="parTrans" cxnId="{3A53DBC5-B2BF-4A77-B45F-24E0FAE63E92}">
      <dgm:prSet/>
      <dgm:spPr/>
      <dgm:t>
        <a:bodyPr/>
        <a:lstStyle/>
        <a:p>
          <a:endParaRPr lang="en-GB"/>
        </a:p>
      </dgm:t>
    </dgm:pt>
    <dgm:pt modelId="{1FA767ED-DB84-46E4-A40E-A2E625D19679}" type="sibTrans" cxnId="{3A53DBC5-B2BF-4A77-B45F-24E0FAE63E92}">
      <dgm:prSet/>
      <dgm:spPr/>
      <dgm:t>
        <a:bodyPr/>
        <a:lstStyle/>
        <a:p>
          <a:endParaRPr lang="en-GB"/>
        </a:p>
      </dgm:t>
    </dgm:pt>
    <dgm:pt modelId="{84C7B3EA-474A-44FE-9874-2DF48D0C2298}">
      <dgm:prSet/>
      <dgm:spPr/>
      <dgm:t>
        <a:bodyPr/>
        <a:lstStyle/>
        <a:p>
          <a:r>
            <a:rPr lang="en-US" dirty="0"/>
            <a:t>tachycardia</a:t>
          </a:r>
          <a:endParaRPr lang="en-GB" dirty="0"/>
        </a:p>
      </dgm:t>
    </dgm:pt>
    <dgm:pt modelId="{22A493A8-0953-4295-9E1E-3DA0D8190881}" type="parTrans" cxnId="{A7A5C405-0788-403C-BC61-B6D8E619134B}">
      <dgm:prSet/>
      <dgm:spPr/>
      <dgm:t>
        <a:bodyPr/>
        <a:lstStyle/>
        <a:p>
          <a:endParaRPr lang="en-GB"/>
        </a:p>
      </dgm:t>
    </dgm:pt>
    <dgm:pt modelId="{5AE50466-D812-461E-9F70-EFFF3E44EABB}" type="sibTrans" cxnId="{A7A5C405-0788-403C-BC61-B6D8E619134B}">
      <dgm:prSet/>
      <dgm:spPr/>
      <dgm:t>
        <a:bodyPr/>
        <a:lstStyle/>
        <a:p>
          <a:endParaRPr lang="en-GB"/>
        </a:p>
      </dgm:t>
    </dgm:pt>
    <dgm:pt modelId="{A4F5CE11-9C8C-4913-9048-EA20674DBF82}" type="pres">
      <dgm:prSet presAssocID="{445F2C46-5786-435C-846F-0B10E117D657}" presName="Name0" presStyleCnt="0">
        <dgm:presLayoutVars>
          <dgm:dir/>
          <dgm:animLvl val="lvl"/>
          <dgm:resizeHandles val="exact"/>
        </dgm:presLayoutVars>
      </dgm:prSet>
      <dgm:spPr/>
    </dgm:pt>
    <dgm:pt modelId="{01DF7F63-0514-48BA-97A4-DF2F33BB13B4}" type="pres">
      <dgm:prSet presAssocID="{235D32E9-7BC8-4FB3-8DDE-136CA57F4514}" presName="parTxOnly" presStyleLbl="node1" presStyleIdx="0" presStyleCnt="2" custScaleX="35790" custScaleY="23504" custLinFactNeighborX="-16889" custLinFactNeighborY="-7600">
        <dgm:presLayoutVars>
          <dgm:chMax val="0"/>
          <dgm:chPref val="0"/>
          <dgm:bulletEnabled val="1"/>
        </dgm:presLayoutVars>
      </dgm:prSet>
      <dgm:spPr/>
    </dgm:pt>
    <dgm:pt modelId="{CD47D9F4-420D-4465-8FEB-35E82B3A72E4}" type="pres">
      <dgm:prSet presAssocID="{1FA767ED-DB84-46E4-A40E-A2E625D19679}" presName="parTxOnlySpace" presStyleCnt="0"/>
      <dgm:spPr/>
    </dgm:pt>
    <dgm:pt modelId="{4E087271-EFF7-4A16-86AB-3CAD6CE7EB53}" type="pres">
      <dgm:prSet presAssocID="{84C7B3EA-474A-44FE-9874-2DF48D0C2298}" presName="parTxOnly" presStyleLbl="node1" presStyleIdx="1" presStyleCnt="2" custScaleX="35625" custScaleY="35320" custLinFactX="4630" custLinFactNeighborX="100000" custLinFactNeighborY="-931">
        <dgm:presLayoutVars>
          <dgm:chMax val="0"/>
          <dgm:chPref val="0"/>
          <dgm:bulletEnabled val="1"/>
        </dgm:presLayoutVars>
      </dgm:prSet>
      <dgm:spPr/>
    </dgm:pt>
  </dgm:ptLst>
  <dgm:cxnLst>
    <dgm:cxn modelId="{B2E37E03-4F10-4A77-9B5B-4FD64CF17D4B}" type="presOf" srcId="{235D32E9-7BC8-4FB3-8DDE-136CA57F4514}" destId="{01DF7F63-0514-48BA-97A4-DF2F33BB13B4}" srcOrd="0" destOrd="0" presId="urn:microsoft.com/office/officeart/2005/8/layout/chevron1"/>
    <dgm:cxn modelId="{A7A5C405-0788-403C-BC61-B6D8E619134B}" srcId="{445F2C46-5786-435C-846F-0B10E117D657}" destId="{84C7B3EA-474A-44FE-9874-2DF48D0C2298}" srcOrd="1" destOrd="0" parTransId="{22A493A8-0953-4295-9E1E-3DA0D8190881}" sibTransId="{5AE50466-D812-461E-9F70-EFFF3E44EABB}"/>
    <dgm:cxn modelId="{AE5C1747-11DC-4D0C-BC68-E29DC25B0B6B}" type="presOf" srcId="{445F2C46-5786-435C-846F-0B10E117D657}" destId="{A4F5CE11-9C8C-4913-9048-EA20674DBF82}" srcOrd="0" destOrd="0" presId="urn:microsoft.com/office/officeart/2005/8/layout/chevron1"/>
    <dgm:cxn modelId="{3A53DBC5-B2BF-4A77-B45F-24E0FAE63E92}" srcId="{445F2C46-5786-435C-846F-0B10E117D657}" destId="{235D32E9-7BC8-4FB3-8DDE-136CA57F4514}" srcOrd="0" destOrd="0" parTransId="{2376DC2F-7F19-4739-947A-05569F87CEAA}" sibTransId="{1FA767ED-DB84-46E4-A40E-A2E625D19679}"/>
    <dgm:cxn modelId="{0E0E3BDE-5B88-41CF-8493-3BEDD0167D6F}" type="presOf" srcId="{84C7B3EA-474A-44FE-9874-2DF48D0C2298}" destId="{4E087271-EFF7-4A16-86AB-3CAD6CE7EB53}" srcOrd="0" destOrd="0" presId="urn:microsoft.com/office/officeart/2005/8/layout/chevron1"/>
    <dgm:cxn modelId="{13218773-48A9-4FA9-AE2E-679DECB145FB}" type="presParOf" srcId="{A4F5CE11-9C8C-4913-9048-EA20674DBF82}" destId="{01DF7F63-0514-48BA-97A4-DF2F33BB13B4}" srcOrd="0" destOrd="0" presId="urn:microsoft.com/office/officeart/2005/8/layout/chevron1"/>
    <dgm:cxn modelId="{9404BC9A-3812-4DB1-8920-E561CB055EC4}" type="presParOf" srcId="{A4F5CE11-9C8C-4913-9048-EA20674DBF82}" destId="{CD47D9F4-420D-4465-8FEB-35E82B3A72E4}" srcOrd="1" destOrd="0" presId="urn:microsoft.com/office/officeart/2005/8/layout/chevron1"/>
    <dgm:cxn modelId="{C5211BB7-76E9-4EAC-9DC8-B35E4FB76664}" type="presParOf" srcId="{A4F5CE11-9C8C-4913-9048-EA20674DBF82}" destId="{4E087271-EFF7-4A16-86AB-3CAD6CE7EB5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46B1A-307D-43C5-B450-A22DCDD043B1}">
      <dsp:nvSpPr>
        <dsp:cNvPr id="0" name=""/>
        <dsp:cNvSpPr/>
      </dsp:nvSpPr>
      <dsp:spPr>
        <a:xfrm>
          <a:off x="0" y="394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7257C-0B15-4B0B-941D-997951BB13E9}">
      <dsp:nvSpPr>
        <dsp:cNvPr id="0" name=""/>
        <dsp:cNvSpPr/>
      </dsp:nvSpPr>
      <dsp:spPr>
        <a:xfrm>
          <a:off x="480060" y="25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Level of altitude</a:t>
          </a:r>
          <a:endParaRPr lang="en-GB" sz="2500" kern="1200" dirty="0"/>
        </a:p>
      </dsp:txBody>
      <dsp:txXfrm>
        <a:off x="516086" y="61463"/>
        <a:ext cx="6648788" cy="665948"/>
      </dsp:txXfrm>
    </dsp:sp>
    <dsp:sp modelId="{DAA8D80B-08B3-4400-AD08-ADEA3D12A7D9}">
      <dsp:nvSpPr>
        <dsp:cNvPr id="0" name=""/>
        <dsp:cNvSpPr/>
      </dsp:nvSpPr>
      <dsp:spPr>
        <a:xfrm>
          <a:off x="0" y="1528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0A300-3553-4B44-B4F2-068DB3391AAB}">
      <dsp:nvSpPr>
        <dsp:cNvPr id="0" name=""/>
        <dsp:cNvSpPr/>
      </dsp:nvSpPr>
      <dsp:spPr>
        <a:xfrm>
          <a:off x="480060" y="1159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Rate at which hypoxia </a:t>
          </a:r>
          <a:endParaRPr lang="en-GB" sz="2500" kern="1200" dirty="0"/>
        </a:p>
      </dsp:txBody>
      <dsp:txXfrm>
        <a:off x="516086" y="1195463"/>
        <a:ext cx="6648788" cy="665948"/>
      </dsp:txXfrm>
    </dsp:sp>
    <dsp:sp modelId="{ECB98BD7-16FA-4DA1-A2A6-C728ACACD4FC}">
      <dsp:nvSpPr>
        <dsp:cNvPr id="0" name=""/>
        <dsp:cNvSpPr/>
      </dsp:nvSpPr>
      <dsp:spPr>
        <a:xfrm>
          <a:off x="0" y="2662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2E001-3F92-4786-94B5-F673BFBF9D04}">
      <dsp:nvSpPr>
        <dsp:cNvPr id="0" name=""/>
        <dsp:cNvSpPr/>
      </dsp:nvSpPr>
      <dsp:spPr>
        <a:xfrm>
          <a:off x="505618" y="2293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Duration of exposure to hypoxia</a:t>
          </a:r>
          <a:endParaRPr lang="en-GB" sz="2500" kern="1200" dirty="0"/>
        </a:p>
      </dsp:txBody>
      <dsp:txXfrm>
        <a:off x="541644" y="2329463"/>
        <a:ext cx="664878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0634F-F0A0-4B45-AEFD-20227093328B}">
      <dsp:nvSpPr>
        <dsp:cNvPr id="0" name=""/>
        <dsp:cNvSpPr/>
      </dsp:nvSpPr>
      <dsp:spPr>
        <a:xfrm>
          <a:off x="2529846" y="0"/>
          <a:ext cx="3317875" cy="33178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76CA2-917F-41AE-B6CE-10F433B76A5B}">
      <dsp:nvSpPr>
        <dsp:cNvPr id="0" name=""/>
        <dsp:cNvSpPr/>
      </dsp:nvSpPr>
      <dsp:spPr>
        <a:xfrm>
          <a:off x="3462834" y="333569"/>
          <a:ext cx="3608519" cy="78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23,000ft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Coma, death</a:t>
          </a:r>
        </a:p>
      </dsp:txBody>
      <dsp:txXfrm>
        <a:off x="3501174" y="371909"/>
        <a:ext cx="3531839" cy="708723"/>
      </dsp:txXfrm>
    </dsp:sp>
    <dsp:sp modelId="{F81E0ECB-D1D0-40F2-87F8-9BDE574CBEAF}">
      <dsp:nvSpPr>
        <dsp:cNvPr id="0" name=""/>
        <dsp:cNvSpPr/>
      </dsp:nvSpPr>
      <dsp:spPr>
        <a:xfrm>
          <a:off x="3556140" y="1222566"/>
          <a:ext cx="3421906" cy="78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18,000ft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Seizures, twitching</a:t>
          </a:r>
          <a:endParaRPr lang="en-GB" sz="2000" kern="1200" dirty="0"/>
        </a:p>
      </dsp:txBody>
      <dsp:txXfrm>
        <a:off x="3594480" y="1260906"/>
        <a:ext cx="3345226" cy="708723"/>
      </dsp:txXfrm>
    </dsp:sp>
    <dsp:sp modelId="{81EF41E2-DAE0-45E9-A05E-ADC832C96C4B}">
      <dsp:nvSpPr>
        <dsp:cNvPr id="0" name=""/>
        <dsp:cNvSpPr/>
      </dsp:nvSpPr>
      <dsp:spPr>
        <a:xfrm>
          <a:off x="3505761" y="2100726"/>
          <a:ext cx="3522664" cy="78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12,000 ft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Drowsiness, lassitude,  headache, mental  &amp; muscle </a:t>
          </a:r>
          <a:r>
            <a:rPr lang="en-US" sz="2000" kern="1200" dirty="0" err="1"/>
            <a:t>fatique</a:t>
          </a:r>
          <a:endParaRPr lang="en-US" sz="2000" kern="1200" dirty="0"/>
        </a:p>
      </dsp:txBody>
      <dsp:txXfrm>
        <a:off x="3544101" y="2139066"/>
        <a:ext cx="3445984" cy="708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5CF2D-26AF-4A39-AC4F-55694370C710}">
      <dsp:nvSpPr>
        <dsp:cNvPr id="0" name=""/>
        <dsp:cNvSpPr/>
      </dsp:nvSpPr>
      <dsp:spPr>
        <a:xfrm>
          <a:off x="0" y="3399445"/>
          <a:ext cx="9601200" cy="1115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0000"/>
              </a:solidFill>
            </a:rPr>
            <a:t>Increased pulmonary hydrostatic pressure</a:t>
          </a:r>
          <a:endParaRPr lang="en-GB" sz="2200" kern="1200" dirty="0">
            <a:solidFill>
              <a:srgbClr val="FF0000"/>
            </a:solidFill>
          </a:endParaRPr>
        </a:p>
      </dsp:txBody>
      <dsp:txXfrm>
        <a:off x="0" y="3399445"/>
        <a:ext cx="9601200" cy="602517"/>
      </dsp:txXfrm>
    </dsp:sp>
    <dsp:sp modelId="{EF6694C3-DC6D-4EED-BC83-1D21C9A32395}">
      <dsp:nvSpPr>
        <dsp:cNvPr id="0" name=""/>
        <dsp:cNvSpPr/>
      </dsp:nvSpPr>
      <dsp:spPr>
        <a:xfrm>
          <a:off x="0" y="3979647"/>
          <a:ext cx="4800600" cy="5132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Altered Starlings forces transudation of fluid </a:t>
          </a:r>
          <a:endParaRPr lang="en-GB" sz="1800" kern="1200" dirty="0"/>
        </a:p>
      </dsp:txBody>
      <dsp:txXfrm>
        <a:off x="0" y="3979647"/>
        <a:ext cx="4800600" cy="513255"/>
      </dsp:txXfrm>
    </dsp:sp>
    <dsp:sp modelId="{CC034913-CCC4-43DB-A5FF-2B28D38F9A68}">
      <dsp:nvSpPr>
        <dsp:cNvPr id="0" name=""/>
        <dsp:cNvSpPr/>
      </dsp:nvSpPr>
      <dsp:spPr>
        <a:xfrm>
          <a:off x="4800600" y="3979647"/>
          <a:ext cx="4800600" cy="5132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Pulmonary </a:t>
          </a:r>
          <a:r>
            <a:rPr lang="en-US" sz="1800" kern="1200" dirty="0" err="1"/>
            <a:t>odema</a:t>
          </a:r>
          <a:endParaRPr lang="en-GB" sz="1800" kern="1200" dirty="0"/>
        </a:p>
      </dsp:txBody>
      <dsp:txXfrm>
        <a:off x="4800600" y="3979647"/>
        <a:ext cx="4800600" cy="513255"/>
      </dsp:txXfrm>
    </dsp:sp>
    <dsp:sp modelId="{F9FB78D4-F530-464C-A15B-C7C9F7C6CB62}">
      <dsp:nvSpPr>
        <dsp:cNvPr id="0" name=""/>
        <dsp:cNvSpPr/>
      </dsp:nvSpPr>
      <dsp:spPr>
        <a:xfrm rot="10800000">
          <a:off x="0" y="1700121"/>
          <a:ext cx="9601200" cy="17160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00"/>
              </a:solidFill>
            </a:rPr>
            <a:t>Activation of Sympathetic N.S</a:t>
          </a:r>
          <a:endParaRPr lang="en-GB" sz="2200" kern="1200" dirty="0">
            <a:solidFill>
              <a:srgbClr val="FFFF00"/>
            </a:solidFill>
          </a:endParaRPr>
        </a:p>
      </dsp:txBody>
      <dsp:txXfrm rot="-10800000">
        <a:off x="0" y="1700121"/>
        <a:ext cx="9601200" cy="602337"/>
      </dsp:txXfrm>
    </dsp:sp>
    <dsp:sp modelId="{04B5DDC2-48D7-45CC-A44A-6614B7F6FE48}">
      <dsp:nvSpPr>
        <dsp:cNvPr id="0" name=""/>
        <dsp:cNvSpPr/>
      </dsp:nvSpPr>
      <dsp:spPr>
        <a:xfrm>
          <a:off x="0" y="2302458"/>
          <a:ext cx="4800600" cy="5131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Generalized vasoconstriction</a:t>
          </a:r>
          <a:endParaRPr lang="en-GB" sz="1800" kern="1200" dirty="0"/>
        </a:p>
      </dsp:txBody>
      <dsp:txXfrm>
        <a:off x="0" y="2302458"/>
        <a:ext cx="4800600" cy="513101"/>
      </dsp:txXfrm>
    </dsp:sp>
    <dsp:sp modelId="{D5DE1093-FEF1-44F7-AB0F-3591CA212E49}">
      <dsp:nvSpPr>
        <dsp:cNvPr id="0" name=""/>
        <dsp:cNvSpPr/>
      </dsp:nvSpPr>
      <dsp:spPr>
        <a:xfrm>
          <a:off x="4800600" y="2302458"/>
          <a:ext cx="4800600" cy="5131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Pulmonary circulation vasoconstriction</a:t>
          </a:r>
          <a:endParaRPr lang="en-GB" sz="1800" kern="1200" dirty="0"/>
        </a:p>
      </dsp:txBody>
      <dsp:txXfrm>
        <a:off x="4800600" y="2302458"/>
        <a:ext cx="4800600" cy="513101"/>
      </dsp:txXfrm>
    </dsp:sp>
    <dsp:sp modelId="{23B9D954-6764-439A-8D70-4982805812BD}">
      <dsp:nvSpPr>
        <dsp:cNvPr id="0" name=""/>
        <dsp:cNvSpPr/>
      </dsp:nvSpPr>
      <dsp:spPr>
        <a:xfrm rot="10800000">
          <a:off x="0" y="798"/>
          <a:ext cx="9601200" cy="17160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Rapid ascent to above 10,00ft</a:t>
          </a:r>
          <a:endParaRPr lang="en-GB" sz="2200" kern="1200" dirty="0">
            <a:solidFill>
              <a:schemeClr val="tx1"/>
            </a:solidFill>
          </a:endParaRPr>
        </a:p>
      </dsp:txBody>
      <dsp:txXfrm rot="-10800000">
        <a:off x="0" y="798"/>
        <a:ext cx="9601200" cy="602337"/>
      </dsp:txXfrm>
    </dsp:sp>
    <dsp:sp modelId="{0934F8EB-51A5-4C76-80D2-57F7050D0FF7}">
      <dsp:nvSpPr>
        <dsp:cNvPr id="0" name=""/>
        <dsp:cNvSpPr/>
      </dsp:nvSpPr>
      <dsp:spPr>
        <a:xfrm>
          <a:off x="0" y="603135"/>
          <a:ext cx="4800600" cy="5131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Exposure to decreased partial pressure of oxygen to hypoxia</a:t>
          </a:r>
          <a:endParaRPr lang="en-GB" sz="1800" kern="1200" dirty="0"/>
        </a:p>
      </dsp:txBody>
      <dsp:txXfrm>
        <a:off x="0" y="603135"/>
        <a:ext cx="4800600" cy="513101"/>
      </dsp:txXfrm>
    </dsp:sp>
    <dsp:sp modelId="{62994478-557E-4F1A-90E8-52A5CBFE037B}">
      <dsp:nvSpPr>
        <dsp:cNvPr id="0" name=""/>
        <dsp:cNvSpPr/>
      </dsp:nvSpPr>
      <dsp:spPr>
        <a:xfrm>
          <a:off x="4800600" y="603135"/>
          <a:ext cx="4800600" cy="5131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Cold exposure</a:t>
          </a:r>
          <a:endParaRPr lang="en-GB" sz="1800" kern="1200" dirty="0"/>
        </a:p>
      </dsp:txBody>
      <dsp:txXfrm>
        <a:off x="4800600" y="603135"/>
        <a:ext cx="4800600" cy="513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2620B-7540-4A0E-B52F-65BC0126D506}">
      <dsp:nvSpPr>
        <dsp:cNvPr id="0" name=""/>
        <dsp:cNvSpPr/>
      </dsp:nvSpPr>
      <dsp:spPr>
        <a:xfrm>
          <a:off x="0" y="0"/>
          <a:ext cx="5005795" cy="643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Acute cerebral </a:t>
          </a:r>
          <a:r>
            <a:rPr lang="en-US" sz="2000" kern="1200" dirty="0" err="1"/>
            <a:t>odema</a:t>
          </a:r>
          <a:endParaRPr lang="en-GB" sz="2000" kern="1200" dirty="0"/>
        </a:p>
      </dsp:txBody>
      <dsp:txXfrm>
        <a:off x="18840" y="18840"/>
        <a:ext cx="4311670" cy="605578"/>
      </dsp:txXfrm>
    </dsp:sp>
    <dsp:sp modelId="{DED30F6E-124E-4044-A510-9E2CF901E757}">
      <dsp:nvSpPr>
        <dsp:cNvPr id="0" name=""/>
        <dsp:cNvSpPr/>
      </dsp:nvSpPr>
      <dsp:spPr>
        <a:xfrm>
          <a:off x="441687" y="750467"/>
          <a:ext cx="5005795" cy="643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Decreased partial pressure of O2 at high altitude</a:t>
          </a:r>
          <a:endParaRPr lang="en-GB" sz="2000" kern="1200" dirty="0"/>
        </a:p>
      </dsp:txBody>
      <dsp:txXfrm>
        <a:off x="460527" y="769307"/>
        <a:ext cx="4108309" cy="605578"/>
      </dsp:txXfrm>
    </dsp:sp>
    <dsp:sp modelId="{7B8339A6-DAEE-49A2-AA01-F1E01C729D35}">
      <dsp:nvSpPr>
        <dsp:cNvPr id="0" name=""/>
        <dsp:cNvSpPr/>
      </dsp:nvSpPr>
      <dsp:spPr>
        <a:xfrm>
          <a:off x="883375" y="1500935"/>
          <a:ext cx="5005795" cy="643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Autoregulatory  mechanism of cerebral circulation fails</a:t>
          </a:r>
          <a:endParaRPr lang="en-GB" sz="2000" kern="1200" dirty="0"/>
        </a:p>
      </dsp:txBody>
      <dsp:txXfrm>
        <a:off x="902215" y="1519775"/>
        <a:ext cx="4108309" cy="605578"/>
      </dsp:txXfrm>
    </dsp:sp>
    <dsp:sp modelId="{17D60752-F337-4D7A-948C-AF2D31F9049C}">
      <dsp:nvSpPr>
        <dsp:cNvPr id="0" name=""/>
        <dsp:cNvSpPr/>
      </dsp:nvSpPr>
      <dsp:spPr>
        <a:xfrm>
          <a:off x="4587677" y="487804"/>
          <a:ext cx="418117" cy="418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4681753" y="487804"/>
        <a:ext cx="229965" cy="314633"/>
      </dsp:txXfrm>
    </dsp:sp>
    <dsp:sp modelId="{9326843F-C038-40C4-A8DF-63740A4A72CD}">
      <dsp:nvSpPr>
        <dsp:cNvPr id="0" name=""/>
        <dsp:cNvSpPr/>
      </dsp:nvSpPr>
      <dsp:spPr>
        <a:xfrm>
          <a:off x="5029365" y="1233983"/>
          <a:ext cx="418117" cy="418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123441" y="1233983"/>
        <a:ext cx="229965" cy="314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78E27-F9A0-4B4A-8005-3CF63F0FD9D1}">
      <dsp:nvSpPr>
        <dsp:cNvPr id="0" name=""/>
        <dsp:cNvSpPr/>
      </dsp:nvSpPr>
      <dsp:spPr>
        <a:xfrm>
          <a:off x="2309" y="0"/>
          <a:ext cx="4725999" cy="647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Increase capillary pressure</a:t>
          </a:r>
          <a:endParaRPr lang="en-GB" sz="2900" kern="1200" dirty="0"/>
        </a:p>
      </dsp:txBody>
      <dsp:txXfrm>
        <a:off x="21280" y="18971"/>
        <a:ext cx="4688057" cy="60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ED108-A97C-4E1E-A004-C86609B994B3}">
      <dsp:nvSpPr>
        <dsp:cNvPr id="0" name=""/>
        <dsp:cNvSpPr/>
      </dsp:nvSpPr>
      <dsp:spPr>
        <a:xfrm>
          <a:off x="2225" y="0"/>
          <a:ext cx="4553552" cy="86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Transudation of fluid into cerebral tissues</a:t>
          </a:r>
          <a:endParaRPr lang="en-GB" sz="2400" kern="1200" dirty="0"/>
        </a:p>
      </dsp:txBody>
      <dsp:txXfrm>
        <a:off x="27496" y="25271"/>
        <a:ext cx="4503010" cy="812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DF04-8D24-4242-996A-36F0EA7C1324}">
      <dsp:nvSpPr>
        <dsp:cNvPr id="0" name=""/>
        <dsp:cNvSpPr/>
      </dsp:nvSpPr>
      <dsp:spPr>
        <a:xfrm>
          <a:off x="2381" y="1112669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Respiratory Alkalosis corrected by kidney</a:t>
          </a:r>
          <a:endParaRPr lang="en-GB" sz="2100" kern="1200" dirty="0"/>
        </a:p>
      </dsp:txBody>
      <dsp:txXfrm>
        <a:off x="582612" y="1112669"/>
        <a:ext cx="1740694" cy="1160462"/>
      </dsp:txXfrm>
    </dsp:sp>
    <dsp:sp modelId="{A7C40EF6-99FE-4541-8FD4-AE51847B7C26}">
      <dsp:nvSpPr>
        <dsp:cNvPr id="0" name=""/>
        <dsp:cNvSpPr/>
      </dsp:nvSpPr>
      <dsp:spPr>
        <a:xfrm>
          <a:off x="2613421" y="1112669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HCO3 – excretion in urine</a:t>
          </a:r>
          <a:endParaRPr lang="en-GB" sz="2100" kern="1200" dirty="0"/>
        </a:p>
      </dsp:txBody>
      <dsp:txXfrm>
        <a:off x="3193652" y="1112669"/>
        <a:ext cx="1740694" cy="1160462"/>
      </dsp:txXfrm>
    </dsp:sp>
    <dsp:sp modelId="{0BB8FA04-A6B2-4B26-AE39-D6993CFBC595}">
      <dsp:nvSpPr>
        <dsp:cNvPr id="0" name=""/>
        <dsp:cNvSpPr/>
      </dsp:nvSpPr>
      <dsp:spPr>
        <a:xfrm>
          <a:off x="5224462" y="1112669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Decrease pH</a:t>
          </a:r>
          <a:endParaRPr lang="en-GB" sz="2100" kern="1200" dirty="0"/>
        </a:p>
      </dsp:txBody>
      <dsp:txXfrm>
        <a:off x="5804693" y="1112669"/>
        <a:ext cx="1740694" cy="11604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F7F63-0514-48BA-97A4-DF2F33BB13B4}">
      <dsp:nvSpPr>
        <dsp:cNvPr id="0" name=""/>
        <dsp:cNvSpPr/>
      </dsp:nvSpPr>
      <dsp:spPr>
        <a:xfrm>
          <a:off x="1690156" y="915727"/>
          <a:ext cx="3436269" cy="902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Cardiac output increases</a:t>
          </a:r>
          <a:endParaRPr lang="en-GB" sz="3100" kern="1200" dirty="0"/>
        </a:p>
      </dsp:txBody>
      <dsp:txXfrm>
        <a:off x="2141489" y="915727"/>
        <a:ext cx="2533603" cy="902666"/>
      </dsp:txXfrm>
    </dsp:sp>
    <dsp:sp modelId="{4E087271-EFF7-4A16-86AB-3CAD6CE7EB53}">
      <dsp:nvSpPr>
        <dsp:cNvPr id="0" name=""/>
        <dsp:cNvSpPr/>
      </dsp:nvSpPr>
      <dsp:spPr>
        <a:xfrm>
          <a:off x="5733116" y="944953"/>
          <a:ext cx="3420427" cy="1356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tachycardia</a:t>
          </a:r>
          <a:endParaRPr lang="en-GB" sz="3100" kern="1200" dirty="0"/>
        </a:p>
      </dsp:txBody>
      <dsp:txXfrm>
        <a:off x="6411345" y="944953"/>
        <a:ext cx="2063970" cy="135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828DB-60DE-4426-8AE7-6415ACFD5958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DD145-08DD-488B-981B-540D1F809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1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2396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>
            <a:solidFill>
              <a:schemeClr val="tx1">
                <a:alpha val="100000"/>
              </a:schemeClr>
            </a:solidFill>
          </a:ln>
        </p:spPr>
      </p:sp>
      <p:sp>
        <p:nvSpPr>
          <p:cNvPr id="239619" name="Text Placeholder 239618"/>
          <p:cNvSpPr>
            <a:spLocks noGrp="1"/>
          </p:cNvSpPr>
          <p:nvPr>
            <p:ph type="body" idx="1"/>
          </p:nvPr>
        </p:nvSpPr>
        <p:spPr/>
        <p:txBody>
          <a:bodyPr vert="horz" wrap="square" lIns="92075" tIns="46038" rIns="92075" bIns="46038" anchor="t"/>
          <a:lstStyle/>
          <a:p>
            <a:pPr lvl="0"/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000" b="0" i="1" dirty="0"/>
              <a:t>7</a:t>
            </a:fld>
            <a:endParaRPr lang="en-US" sz="1000" b="0" i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95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9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15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1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4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8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647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0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61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6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8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4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0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68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7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8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1FE6E-68D0-4F76-93E5-960A862336B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A70248-C3D1-4BA2-94E3-1443B6296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9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player.com/slide/1357223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FDCF-453A-4CE5-AD7C-90A17203E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altitude physiology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0FF54-1ECB-44A3-B149-629902EE9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Dr RESHMY K.R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DEPARTMENT OF PHYSIOLOGY</a:t>
            </a:r>
          </a:p>
          <a:p>
            <a:r>
              <a:rPr lang="en-US" dirty="0"/>
              <a:t>SKHMC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67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91F1-B140-44B5-9598-4347B2CC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ascending to High altitude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3CE85-1714-48B4-92D6-8992465D0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mountain sickness</a:t>
            </a:r>
          </a:p>
          <a:p>
            <a:r>
              <a:rPr lang="en-US" dirty="0"/>
              <a:t>High altitude pulmonary </a:t>
            </a:r>
            <a:r>
              <a:rPr lang="en-US" dirty="0" err="1"/>
              <a:t>odema</a:t>
            </a:r>
            <a:endParaRPr lang="en-US" dirty="0"/>
          </a:p>
          <a:p>
            <a:r>
              <a:rPr lang="en-US" dirty="0"/>
              <a:t>High altitude cerebral </a:t>
            </a:r>
            <a:r>
              <a:rPr lang="en-US" dirty="0" err="1"/>
              <a:t>odema</a:t>
            </a:r>
            <a:endParaRPr lang="en-US" dirty="0"/>
          </a:p>
          <a:p>
            <a:r>
              <a:rPr lang="en-US" dirty="0"/>
              <a:t>Chronic mountain sickness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40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Mountain sickness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adverse effect of hypoxia in high altitude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A00D-273E-47E7-AEDC-C18F7529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mountain sickness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3184-3725-4955-96A2-EBB47DDB1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27914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 complex in individual residing at sea level ascends to high altitude for first time over a period of 1-2 days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within 8-24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arrival at high altitude last for 4-8 days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cute Mountain Sickness | Telluride Inside... and Out">
            <a:extLst>
              <a:ext uri="{FF2B5EF4-FFF2-40B4-BE49-F238E27FC236}">
                <a16:creationId xmlns:a16="http://schemas.microsoft.com/office/drawing/2014/main" id="{A050D74A-05AB-497E-A24E-195B0DBA13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4" y="1658030"/>
            <a:ext cx="4618652" cy="425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3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2ECD-63A8-49F8-9E2F-7771553C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ascent to above 10,00ft ----occurs in 3-4 days of rapid ascent , accompanied by physical exertion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A6E9B2-0A51-4B87-B8F5-A6EE37425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73668"/>
              </p:ext>
            </p:extLst>
          </p:nvPr>
        </p:nvGraphicFramePr>
        <p:xfrm>
          <a:off x="1295400" y="1772816"/>
          <a:ext cx="9601200" cy="451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A616-8637-46A9-BB8A-A5382173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Pulmonary </a:t>
            </a:r>
            <a:r>
              <a:rPr lang="en-US" dirty="0" err="1"/>
              <a:t>odema</a:t>
            </a:r>
            <a:r>
              <a:rPr lang="en-US" dirty="0"/>
              <a:t>- ground glass appearance</a:t>
            </a:r>
            <a:endParaRPr lang="en-GB" dirty="0"/>
          </a:p>
        </p:txBody>
      </p:sp>
      <p:pic>
        <p:nvPicPr>
          <p:cNvPr id="5124" name="Picture 4" descr="High-altitude pulmonary edema - Wikipedia">
            <a:extLst>
              <a:ext uri="{FF2B5EF4-FFF2-40B4-BE49-F238E27FC236}">
                <a16:creationId xmlns:a16="http://schemas.microsoft.com/office/drawing/2014/main" id="{D6A86AEB-B77C-4DE7-88AE-B1D8BED45B9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875" y="2560638"/>
            <a:ext cx="45534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 New Mechanism to Prevent Pulmonary Edema in Severe Infections">
            <a:extLst>
              <a:ext uri="{FF2B5EF4-FFF2-40B4-BE49-F238E27FC236}">
                <a16:creationId xmlns:a16="http://schemas.microsoft.com/office/drawing/2014/main" id="{E9678ED8-3A2A-47CE-8AF3-0EE0CA8CFD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95" y="2006082"/>
            <a:ext cx="4114800" cy="37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1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8C8A-9051-4361-9665-6A0A4849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7259"/>
          </a:xfrm>
        </p:spPr>
        <p:txBody>
          <a:bodyPr>
            <a:normAutofit fontScale="90000"/>
          </a:bodyPr>
          <a:lstStyle/>
          <a:p>
            <a:r>
              <a:rPr lang="en-US" dirty="0"/>
              <a:t>High altitude cerebral </a:t>
            </a:r>
            <a:r>
              <a:rPr lang="en-US" dirty="0" err="1"/>
              <a:t>odema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F896E0C-6B5A-4E56-AC32-CDFF72F73B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880323"/>
              </p:ext>
            </p:extLst>
          </p:nvPr>
        </p:nvGraphicFramePr>
        <p:xfrm>
          <a:off x="838199" y="1690689"/>
          <a:ext cx="5889171" cy="2144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 descr="Pathology of Stroke &amp; CVA">
            <a:extLst>
              <a:ext uri="{FF2B5EF4-FFF2-40B4-BE49-F238E27FC236}">
                <a16:creationId xmlns:a16="http://schemas.microsoft.com/office/drawing/2014/main" id="{FE179306-0C28-4EB0-8BE9-0E07F9B779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593C24A-4A08-4277-B206-21458A8AF4C9}"/>
              </a:ext>
            </a:extLst>
          </p:cNvPr>
          <p:cNvSpPr/>
          <p:nvPr/>
        </p:nvSpPr>
        <p:spPr>
          <a:xfrm>
            <a:off x="5962261" y="3834883"/>
            <a:ext cx="343676" cy="354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6462069-2A04-4F2C-88F6-D9BB516EB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851126"/>
              </p:ext>
            </p:extLst>
          </p:nvPr>
        </p:nvGraphicFramePr>
        <p:xfrm>
          <a:off x="1996751" y="4310743"/>
          <a:ext cx="4730619" cy="64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Arrow: Down 9">
            <a:extLst>
              <a:ext uri="{FF2B5EF4-FFF2-40B4-BE49-F238E27FC236}">
                <a16:creationId xmlns:a16="http://schemas.microsoft.com/office/drawing/2014/main" id="{0F8ABBD9-795E-4B0C-A3C3-5878DEC643E5}"/>
              </a:ext>
            </a:extLst>
          </p:cNvPr>
          <p:cNvSpPr/>
          <p:nvPr/>
        </p:nvSpPr>
        <p:spPr>
          <a:xfrm>
            <a:off x="5812970" y="4801373"/>
            <a:ext cx="359230" cy="647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4A98DEF-872E-44F0-9C45-220C2A041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913694"/>
              </p:ext>
            </p:extLst>
          </p:nvPr>
        </p:nvGraphicFramePr>
        <p:xfrm>
          <a:off x="1996751" y="5449077"/>
          <a:ext cx="4558004" cy="86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74681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2D32-12FF-4173-95C9-4B6F5402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DFC28-438E-42B5-BD0F-463EA111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Ataxia, disorientation, coma, death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5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EEAC-7728-49FB-9272-C389A224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4196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mountain sickness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439A9-4025-4914-855A-DB7019EEC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residents of High altitude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Interferon Alpha for Polycythemia Vera">
            <a:extLst>
              <a:ext uri="{FF2B5EF4-FFF2-40B4-BE49-F238E27FC236}">
                <a16:creationId xmlns:a16="http://schemas.microsoft.com/office/drawing/2014/main" id="{4D46B4CD-2843-4C60-913F-3E966CF1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5" y="3248554"/>
            <a:ext cx="1418252" cy="184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hysiology of high altitude">
            <a:extLst>
              <a:ext uri="{FF2B5EF4-FFF2-40B4-BE49-F238E27FC236}">
                <a16:creationId xmlns:a16="http://schemas.microsoft.com/office/drawing/2014/main" id="{256DD09A-40A7-4ED4-B1B2-84BBFDAA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66" y="1506329"/>
            <a:ext cx="5775454" cy="501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21 Right Ventricular Hypertrophy ideas | ventricular septal defect, atrial  septal defect, tetralogy">
            <a:extLst>
              <a:ext uri="{FF2B5EF4-FFF2-40B4-BE49-F238E27FC236}">
                <a16:creationId xmlns:a16="http://schemas.microsoft.com/office/drawing/2014/main" id="{0A5A5F9F-4A3D-4B7F-AFBD-7D83F58F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90" y="2988019"/>
            <a:ext cx="1922109" cy="23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29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590A-1C11-4540-9604-47C9FC4F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Acclimatization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8F81-CB26-43BD-BB3B-21CE65F6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occurs in people living from their birth at high altitude ,acclimatization begins them in infancy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size increased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ventilatory capacity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Facilitate to tissues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75AE-7D1F-4210-8A1C-1727E520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61476"/>
          </a:xfrm>
        </p:spPr>
        <p:txBody>
          <a:bodyPr>
            <a:noAutofit/>
          </a:bodyPr>
          <a:lstStyle/>
          <a:p>
            <a:r>
              <a:rPr lang="en-GB" sz="2000" dirty="0"/>
              <a:t>Oxygen Hb dissociation curve for blood of high altitude residents &amp; sea level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9AF0-D8EC-40C2-AB73-142F950B04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Arterial PO2 in the natives at high altitude is 40mm Hg(greater </a:t>
            </a:r>
            <a:r>
              <a:rPr lang="en-GB" dirty="0" err="1"/>
              <a:t>qnty</a:t>
            </a:r>
            <a:r>
              <a:rPr lang="en-GB" dirty="0"/>
              <a:t> of Hb), </a:t>
            </a:r>
            <a:r>
              <a:rPr lang="en-GB" dirty="0" err="1"/>
              <a:t>qnty</a:t>
            </a:r>
            <a:r>
              <a:rPr lang="en-GB" dirty="0"/>
              <a:t> of O2 in the arterial blood is greater than that in the blood of natives at the lower altitude</a:t>
            </a:r>
          </a:p>
        </p:txBody>
      </p:sp>
      <p:pic>
        <p:nvPicPr>
          <p:cNvPr id="9218" name="Picture 2" descr="Aviation, High-Altitude, and Space Physiology - ppt video online download">
            <a:extLst>
              <a:ext uri="{FF2B5EF4-FFF2-40B4-BE49-F238E27FC236}">
                <a16:creationId xmlns:a16="http://schemas.microsoft.com/office/drawing/2014/main" id="{854712B8-0DB5-4835-8A15-B0EBBB9A07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593056"/>
            <a:ext cx="57336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2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the body at high altitude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Hypoxia</a:t>
            </a:r>
          </a:p>
          <a:p>
            <a:r>
              <a:rPr lang="en-US" dirty="0"/>
              <a:t>Expansion of gases</a:t>
            </a:r>
          </a:p>
          <a:p>
            <a:r>
              <a:rPr lang="en-US" dirty="0"/>
              <a:t>Fall in atmospheric temperature</a:t>
            </a:r>
          </a:p>
          <a:p>
            <a:r>
              <a:rPr lang="en-US" dirty="0"/>
              <a:t>Light rays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72E5-72B3-4201-96C8-B41AF547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2273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response to hypoxia to increase oxygen delivery at high altitude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AA00-CB59-410C-88A2-551C492EB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042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reflex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 of respiratory and CVS                     Accommodation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body tissues to response to long term exposure to hypoxia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-Acclimatization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D4D239B-F654-4F26-950B-A76F68FE4A85}"/>
              </a:ext>
            </a:extLst>
          </p:cNvPr>
          <p:cNvSpPr/>
          <p:nvPr/>
        </p:nvSpPr>
        <p:spPr>
          <a:xfrm>
            <a:off x="6951306" y="1959429"/>
            <a:ext cx="494523" cy="1063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63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18A5-08F2-4115-8480-E2A5A619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 by renal compensation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2FE5-0190-4C69-AE25-2C84F468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Hyperventilation due to stimulation of Chemoreceptors-CO2 is washed off –at the same time renal compensation </a:t>
            </a:r>
            <a:r>
              <a:rPr lang="en-US" dirty="0" err="1"/>
              <a:t>occurs,urine</a:t>
            </a:r>
            <a:r>
              <a:rPr lang="en-US" dirty="0"/>
              <a:t> becomes slightly alkaline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350CBF-01E1-4AF5-85DA-1C5513C02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538748"/>
              </p:ext>
            </p:extLst>
          </p:nvPr>
        </p:nvGraphicFramePr>
        <p:xfrm>
          <a:off x="2050661" y="2752531"/>
          <a:ext cx="8128000" cy="338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03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A55B-95DA-4A03-BB09-1167E69D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61B95B-49FB-40F2-AAA7-E2102A16C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39653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53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C57B-BE12-4B73-BA63-7DC7C38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Metabolism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9C3E-B575-45D6-942A-FFED6A5A6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2,3 DPG –shift of OHDC to rt- maintain tissue o2 tension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3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49A-78EA-4012-BA52-C6ED720D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Acclimatization- Blood response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D9DB-FE80-4651-9314-9B028A13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 con increases -20g/dl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PCV -60%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blood volume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94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9969-1811-4479-AB0B-7BF61DA6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changes in acclimatization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04D0-852B-4566-BCD6-AF1BD4F5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pulmonary capillary volume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surface area increase in lung vol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pulmonary lung volume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pulmonary arterial pressure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Diffusing capacity increases to 3 folds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30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8622-82F4-406B-B754-17C023D5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4" name="Picture 4" descr="Update on High-Altitude Pulmonary Edema: Pathogenesis, Prevention, and  Treatment - ScienceDirect">
            <a:extLst>
              <a:ext uri="{FF2B5EF4-FFF2-40B4-BE49-F238E27FC236}">
                <a16:creationId xmlns:a16="http://schemas.microsoft.com/office/drawing/2014/main" id="{F991E135-02FF-4508-9FF9-E20F999849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" y="1222310"/>
            <a:ext cx="5365102" cy="52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hapter 37 - Barometric Pressure, Reduced">
            <a:extLst>
              <a:ext uri="{FF2B5EF4-FFF2-40B4-BE49-F238E27FC236}">
                <a16:creationId xmlns:a16="http://schemas.microsoft.com/office/drawing/2014/main" id="{8159DF4E-FFE7-4B26-9C9A-D2CFC66863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990" y="1399592"/>
            <a:ext cx="4472471" cy="42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85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5D11-ADEE-4ADA-8A49-3DC1B92C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CVS in acclimatization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13439-77BD-4809-A8FC-84390053D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HR, Force of contraction, increased CO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Increased capillary density in rt ventricular muscle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32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9EE2-2010-499E-A0EB-15C0693A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and tissue acclimatization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9381F-330F-42F0-8D34-639B5AC7A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mitochondrial density within cell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density increased in skeletal muscle and cardiac muscle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oxidative enzymes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work capacity 70% compared to unacclimatized persons 50%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residents 87%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627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7F10-A993-4D41-A47C-9F03961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Fitness curve after acclimatization</a:t>
            </a:r>
          </a:p>
        </p:txBody>
      </p:sp>
      <p:pic>
        <p:nvPicPr>
          <p:cNvPr id="11266" name="Picture 2" descr="High Altitude">
            <a:extLst>
              <a:ext uri="{FF2B5EF4-FFF2-40B4-BE49-F238E27FC236}">
                <a16:creationId xmlns:a16="http://schemas.microsoft.com/office/drawing/2014/main" id="{9D7026FF-C7A6-4FEB-98F4-E169C1FA8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751" y="2557463"/>
            <a:ext cx="754846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5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E731-8EA0-4C17-A8E1-4C62E79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90"/>
            <a:ext cx="10515600" cy="53174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High altitude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2AF7C-BF0C-4575-9FDC-C24B76575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8882"/>
            <a:ext cx="5181600" cy="4628081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10,000 ft  3000m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-Safe zone of rapid ascend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18,000 ft 5,500m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-Upper limit of permanent human inhabitants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20,000ft 6,000m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-Life is endangered without supplemental oxygen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40,000ft  12,000m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-Ozone layer starts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ltitude Sickness - Idea, Symptoms, Prevention &amp; Treatment | Nepal Trekking  Blog">
            <a:extLst>
              <a:ext uri="{FF2B5EF4-FFF2-40B4-BE49-F238E27FC236}">
                <a16:creationId xmlns:a16="http://schemas.microsoft.com/office/drawing/2014/main" id="{7304E492-0147-47C3-9280-FBCCA47D3D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1946" r="-1441" b="-1946"/>
          <a:stretch/>
        </p:blipFill>
        <p:spPr bwMode="auto">
          <a:xfrm>
            <a:off x="5887616" y="681037"/>
            <a:ext cx="6304384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7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83CD-A47B-49A5-A2D9-958615AE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146D38-D9CF-499A-873B-84C6FBCE4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787730"/>
              </p:ext>
            </p:extLst>
          </p:nvPr>
        </p:nvGraphicFramePr>
        <p:xfrm>
          <a:off x="838200" y="2006082"/>
          <a:ext cx="10515597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94949102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4623605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80892418"/>
                    </a:ext>
                  </a:extLst>
                </a:gridCol>
              </a:tblGrid>
              <a:tr h="190383"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Acclimatized persons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Unacclimatized  persons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30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Cellular changes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 mitochondria, oxidative enzymes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6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Respiratory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 diffusing capacity , increased pulmonary ventilation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4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45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CVS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HR, heart size, increased in force of contraction, increase CO Normal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4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14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Response to hypoxia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Hypocapnic</a:t>
                      </a:r>
                      <a:r>
                        <a:rPr lang="en-US" dirty="0"/>
                        <a:t> Alkalosis</a:t>
                      </a:r>
                    </a:p>
                    <a:p>
                      <a:r>
                        <a:rPr lang="en-US" dirty="0"/>
                        <a:t>Urine is alkaline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Acidic urine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137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ym typeface="+mn-ea"/>
              </a:rPr>
              <a:t>Limit time at altitude</a:t>
            </a:r>
          </a:p>
          <a:p>
            <a:pPr marL="0" lvl="1"/>
            <a:r>
              <a:rPr sz="2800">
                <a:sym typeface="+mn-ea"/>
              </a:rPr>
              <a:t>Descend to a safe altitude </a:t>
            </a:r>
            <a:endParaRPr sz="2800"/>
          </a:p>
          <a:p>
            <a:pPr marL="0" indent="0">
              <a:buNone/>
            </a:pPr>
            <a:br>
              <a:rPr>
                <a:sym typeface="+mn-ea"/>
              </a:rPr>
            </a:b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2114-C4F7-4DF4-B1FF-B88ED4CD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DBDB3-59F8-4369-81D0-9AA010E9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IN" sz="1100" dirty="0"/>
              <a:t>References</a:t>
            </a:r>
          </a:p>
          <a:p>
            <a:pPr marL="0" indent="0">
              <a:buNone/>
            </a:pPr>
            <a:r>
              <a:rPr lang="en-IN" sz="11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https://slideplayer.com/slide/13572231/</a:t>
            </a:r>
            <a:endParaRPr lang="en-IN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1100" dirty="0"/>
              <a:t>https://www.google.com/search?q=high+altitude+physiology+ppt&amp;source=hp&amp;ei=pNuDYbnUFpGUxc8P55anmAc&amp;iflsig</a:t>
            </a:r>
          </a:p>
          <a:p>
            <a:endParaRPr lang="en-IN" dirty="0"/>
          </a:p>
          <a:p>
            <a:r>
              <a:rPr lang="en-IN" b="1" dirty="0"/>
              <a:t>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193923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0A0A-6D55-431E-87A9-07CBD4B7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Alveolar partial pressure at different altitudes</a:t>
            </a:r>
            <a:endParaRPr lang="en-GB" sz="3200" dirty="0"/>
          </a:p>
        </p:txBody>
      </p:sp>
      <p:pic>
        <p:nvPicPr>
          <p:cNvPr id="2050" name="Picture 2" descr="Aviation, High Altitude, and Space Physiology - Aviation, Space, and  Deep-Sea Diving Physiology - Guyton and Hall Textbook of Medical  Physiology, 12th Ed">
            <a:extLst>
              <a:ext uri="{FF2B5EF4-FFF2-40B4-BE49-F238E27FC236}">
                <a16:creationId xmlns:a16="http://schemas.microsoft.com/office/drawing/2014/main" id="{10AD919D-E86F-4FCA-9099-8629F5263D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2310"/>
            <a:ext cx="99853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9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B317-68B5-4548-A021-89905337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B7157-69EF-4E41-8DC9-C4201BF5ED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Effects of Low Oxygen Pressure on the Body">
            <a:extLst>
              <a:ext uri="{FF2B5EF4-FFF2-40B4-BE49-F238E27FC236}">
                <a16:creationId xmlns:a16="http://schemas.microsoft.com/office/drawing/2014/main" id="{9B4AF314-EEED-40B9-845D-61E101F125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282" y="2560638"/>
            <a:ext cx="2930936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A High Altitude Chamber – Hypoxia | VGO Inc.">
            <a:extLst>
              <a:ext uri="{FF2B5EF4-FFF2-40B4-BE49-F238E27FC236}">
                <a16:creationId xmlns:a16="http://schemas.microsoft.com/office/drawing/2014/main" id="{D5AD9591-91EE-4FAA-BF3D-A3FE3E32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7143750" cy="45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6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02C2-A1A4-4AE9-B485-AD3FF2CF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Hypoxia at high altitude depends on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C49709-1356-4368-8018-512208566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93897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95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                          </a:t>
            </a:r>
          </a:p>
        </p:txBody>
      </p:sp>
      <p:sp>
        <p:nvSpPr>
          <p:cNvPr id="238595" name="Subtitle 238594"/>
          <p:cNvSpPr>
            <a:spLocks noGrp="1"/>
          </p:cNvSpPr>
          <p:nvPr>
            <p:ph type="subTitle" idx="1"/>
          </p:nvPr>
        </p:nvSpPr>
        <p:spPr>
          <a:xfrm>
            <a:off x="1828800" y="1981200"/>
            <a:ext cx="8524875" cy="3276600"/>
          </a:xfrm>
        </p:spPr>
        <p:txBody>
          <a:bodyPr vert="horz" wrap="square" lIns="92075" tIns="46038" rIns="92075" bIns="46038" anchor="t">
            <a:normAutofit/>
          </a:bodyPr>
          <a:lstStyle/>
          <a:p>
            <a:pPr marL="342900" indent="-342900" defTabSz="914400">
              <a:lnSpc>
                <a:spcPct val="80000"/>
              </a:lnSpc>
              <a:buSzPct val="75000"/>
            </a:pPr>
            <a:r>
              <a:rPr sz="2800" i="1" kern="120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When hemoglobin saturation falls below</a:t>
            </a:r>
            <a:r>
              <a:rPr lang="en-US" sz="2800" i="1" kern="120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65%</a:t>
            </a:r>
            <a:endParaRPr sz="2800" i="1" kern="1200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defTabSz="914400">
              <a:buSzPct val="75000"/>
            </a:pPr>
            <a:endParaRPr sz="2800" i="1" kern="1200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defTabSz="914400">
              <a:lnSpc>
                <a:spcPct val="70000"/>
              </a:lnSpc>
              <a:buSzPct val="75000"/>
            </a:pPr>
            <a:r>
              <a:rPr sz="2800" i="1" kern="120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serious cellular dysfunction occurs; </a:t>
            </a:r>
          </a:p>
          <a:p>
            <a:pPr marL="342900" indent="-342900" defTabSz="914400">
              <a:lnSpc>
                <a:spcPct val="70000"/>
              </a:lnSpc>
              <a:buSzPct val="75000"/>
            </a:pPr>
            <a:r>
              <a:rPr sz="2800" i="1" kern="120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and if prolonged, can cause death</a:t>
            </a:r>
          </a:p>
        </p:txBody>
      </p:sp>
    </p:spTree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CAC1-09CD-4043-9924-5D53640D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effects of Hypoxia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366914-5A61-4794-9673-FC9A7C00A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033246"/>
              </p:ext>
            </p:extLst>
          </p:nvPr>
        </p:nvGraphicFramePr>
        <p:xfrm>
          <a:off x="1295400" y="2613446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60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8C3A-8569-4629-94B2-D65867A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acute effects of Hypoxia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FA08-59AD-4DE6-90AB-E56C1A66C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judgement, mental proficiency, memory and performance of discrete motor movements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Unacclimatized Aviator stays at 15,000ft for 1hr , mental proficiency ordinarily fails to about 50% of normal  &amp; after 18hrs at this level it fails to about20% of normal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5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313</TotalTime>
  <Words>754</Words>
  <Application>Microsoft Office PowerPoint</Application>
  <PresentationFormat>Widescreen</PresentationFormat>
  <Paragraphs>143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Organic</vt:lpstr>
      <vt:lpstr>High altitude physiology</vt:lpstr>
      <vt:lpstr>Changes in the body at high altitude</vt:lpstr>
      <vt:lpstr>                    High altitude</vt:lpstr>
      <vt:lpstr>Alveolar partial pressure at different altitudes</vt:lpstr>
      <vt:lpstr>PowerPoint Presentation</vt:lpstr>
      <vt:lpstr>Hypoxia at high altitude depends on</vt:lpstr>
      <vt:lpstr>                             </vt:lpstr>
      <vt:lpstr>Acute effects of Hypoxia</vt:lpstr>
      <vt:lpstr>Important acute effects of Hypoxia</vt:lpstr>
      <vt:lpstr>Effects of ascending to High altitude </vt:lpstr>
      <vt:lpstr>Mountain sickness</vt:lpstr>
      <vt:lpstr>Acute mountain sickness</vt:lpstr>
      <vt:lpstr>Rapid ascent to above 10,00ft ----occurs in 3-4 days of rapid ascent , accompanied by physical exertion </vt:lpstr>
      <vt:lpstr>Pulmonary odema- ground glass appearance</vt:lpstr>
      <vt:lpstr>High altitude cerebral odema</vt:lpstr>
      <vt:lpstr>PowerPoint Presentation</vt:lpstr>
      <vt:lpstr>Chronic mountain sickness</vt:lpstr>
      <vt:lpstr>Natural Acclimatization</vt:lpstr>
      <vt:lpstr>Oxygen Hb dissociation curve for blood of high altitude residents &amp; sea level residents</vt:lpstr>
      <vt:lpstr>Physiological response to hypoxia to increase oxygen delivery at high altitude</vt:lpstr>
      <vt:lpstr>Accommodation by renal compensation</vt:lpstr>
      <vt:lpstr>CVS</vt:lpstr>
      <vt:lpstr>In Metabolism</vt:lpstr>
      <vt:lpstr>Acclimatization- Blood response</vt:lpstr>
      <vt:lpstr>Respiratory changes in acclimatization</vt:lpstr>
      <vt:lpstr>PowerPoint Presentation</vt:lpstr>
      <vt:lpstr>changes in CVS in acclimatization</vt:lpstr>
      <vt:lpstr>Cellular and tissue acclimatization</vt:lpstr>
      <vt:lpstr>Fitness curve after acclimatization</vt:lpstr>
      <vt:lpstr>Differences</vt:lpstr>
      <vt:lpstr>Precautions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J.R.Vishnu Shankar</dc:creator>
  <cp:lastModifiedBy>J.R.Vishnu Shankar</cp:lastModifiedBy>
  <cp:revision>34</cp:revision>
  <dcterms:created xsi:type="dcterms:W3CDTF">2021-05-19T15:50:32Z</dcterms:created>
  <dcterms:modified xsi:type="dcterms:W3CDTF">2021-11-04T13:14:04Z</dcterms:modified>
</cp:coreProperties>
</file>